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1" r:id="rId1"/>
  </p:sldMasterIdLst>
  <p:notesMasterIdLst>
    <p:notesMasterId r:id="rId24"/>
  </p:notesMasterIdLst>
  <p:sldIdLst>
    <p:sldId id="256" r:id="rId2"/>
    <p:sldId id="257" r:id="rId3"/>
    <p:sldId id="290" r:id="rId4"/>
    <p:sldId id="291" r:id="rId5"/>
    <p:sldId id="298" r:id="rId6"/>
    <p:sldId id="258" r:id="rId7"/>
    <p:sldId id="259" r:id="rId8"/>
    <p:sldId id="260" r:id="rId9"/>
    <p:sldId id="262" r:id="rId10"/>
    <p:sldId id="263" r:id="rId11"/>
    <p:sldId id="264" r:id="rId12"/>
    <p:sldId id="265" r:id="rId13"/>
    <p:sldId id="292" r:id="rId14"/>
    <p:sldId id="293" r:id="rId15"/>
    <p:sldId id="266" r:id="rId16"/>
    <p:sldId id="299" r:id="rId17"/>
    <p:sldId id="300" r:id="rId18"/>
    <p:sldId id="267" r:id="rId19"/>
    <p:sldId id="297" r:id="rId20"/>
    <p:sldId id="301" r:id="rId21"/>
    <p:sldId id="270" r:id="rId22"/>
    <p:sldId id="271" r:id="rId23"/>
  </p:sldIdLst>
  <p:sldSz cx="9144000" cy="5143500" type="screen16x9"/>
  <p:notesSz cx="7004050" cy="92900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effrey McDaniel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226" autoAdjust="0"/>
  </p:normalViewPr>
  <p:slideViewPr>
    <p:cSldViewPr snapToGrid="0">
      <p:cViewPr varScale="1">
        <p:scale>
          <a:sx n="113" d="100"/>
          <a:sy n="113" d="100"/>
        </p:scale>
        <p:origin x="586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C94B1E-0947-4465-8513-6A9667341980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C20D804-CBB9-4867-A7D0-2DD68B805EF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Clean and informative coding</a:t>
          </a:r>
        </a:p>
      </dgm:t>
    </dgm:pt>
    <dgm:pt modelId="{7086E985-5B08-46A0-A868-48538BD94175}" type="parTrans" cxnId="{3272E449-7239-4C17-9D3F-51EDCAF1A9BB}">
      <dgm:prSet/>
      <dgm:spPr/>
      <dgm:t>
        <a:bodyPr/>
        <a:lstStyle/>
        <a:p>
          <a:endParaRPr lang="en-US"/>
        </a:p>
      </dgm:t>
    </dgm:pt>
    <dgm:pt modelId="{9A74670D-B125-446A-9530-0F3A08BD9F80}" type="sibTrans" cxnId="{3272E449-7239-4C17-9D3F-51EDCAF1A9BB}">
      <dgm:prSet/>
      <dgm:spPr/>
      <dgm:t>
        <a:bodyPr/>
        <a:lstStyle/>
        <a:p>
          <a:endParaRPr lang="en-US"/>
        </a:p>
      </dgm:t>
    </dgm:pt>
    <dgm:pt modelId="{3A4367F5-4718-45D1-847E-FF7571E80FF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Proper organization</a:t>
          </a:r>
        </a:p>
      </dgm:t>
    </dgm:pt>
    <dgm:pt modelId="{5613482A-9343-4442-8107-F7834027CC20}" type="parTrans" cxnId="{BD087E3F-FC19-400D-9C93-A61BDE09D52F}">
      <dgm:prSet/>
      <dgm:spPr/>
      <dgm:t>
        <a:bodyPr/>
        <a:lstStyle/>
        <a:p>
          <a:endParaRPr lang="en-US"/>
        </a:p>
      </dgm:t>
    </dgm:pt>
    <dgm:pt modelId="{F97B9FD1-6C8A-4FEE-87C9-53A164C29A08}" type="sibTrans" cxnId="{BD087E3F-FC19-400D-9C93-A61BDE09D52F}">
      <dgm:prSet/>
      <dgm:spPr/>
      <dgm:t>
        <a:bodyPr/>
        <a:lstStyle/>
        <a:p>
          <a:endParaRPr lang="en-US"/>
        </a:p>
      </dgm:t>
    </dgm:pt>
    <dgm:pt modelId="{379D7ECD-8C2B-4977-BE62-D2F37501410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Keep track of changes</a:t>
          </a:r>
        </a:p>
      </dgm:t>
    </dgm:pt>
    <dgm:pt modelId="{16498DE5-1525-4EC1-BFC9-2856F03F153D}" type="parTrans" cxnId="{574CEC28-0623-4651-9022-95169429875B}">
      <dgm:prSet/>
      <dgm:spPr/>
      <dgm:t>
        <a:bodyPr/>
        <a:lstStyle/>
        <a:p>
          <a:endParaRPr lang="en-US"/>
        </a:p>
      </dgm:t>
    </dgm:pt>
    <dgm:pt modelId="{6D9333E4-8B32-4ED6-8413-4B7C327CF681}" type="sibTrans" cxnId="{574CEC28-0623-4651-9022-95169429875B}">
      <dgm:prSet/>
      <dgm:spPr/>
      <dgm:t>
        <a:bodyPr/>
        <a:lstStyle/>
        <a:p>
          <a:endParaRPr lang="en-US"/>
        </a:p>
      </dgm:t>
    </dgm:pt>
    <dgm:pt modelId="{A78B7EA4-48F6-47D7-A36B-2690F098393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Communicate with others</a:t>
          </a:r>
        </a:p>
      </dgm:t>
    </dgm:pt>
    <dgm:pt modelId="{220BD270-47A5-44B7-81CB-26E04A8D852C}" type="parTrans" cxnId="{E2B51570-4999-4814-8181-1C3F13556D1C}">
      <dgm:prSet/>
      <dgm:spPr/>
      <dgm:t>
        <a:bodyPr/>
        <a:lstStyle/>
        <a:p>
          <a:endParaRPr lang="en-US"/>
        </a:p>
      </dgm:t>
    </dgm:pt>
    <dgm:pt modelId="{26F18AB2-DE47-48FF-8386-076A33AC1679}" type="sibTrans" cxnId="{E2B51570-4999-4814-8181-1C3F13556D1C}">
      <dgm:prSet/>
      <dgm:spPr/>
      <dgm:t>
        <a:bodyPr/>
        <a:lstStyle/>
        <a:p>
          <a:endParaRPr lang="en-US"/>
        </a:p>
      </dgm:t>
    </dgm:pt>
    <dgm:pt modelId="{FB45D302-9180-4429-A87A-67D67C73368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Be professional and ethical</a:t>
          </a:r>
        </a:p>
      </dgm:t>
    </dgm:pt>
    <dgm:pt modelId="{D3AE6641-A0AC-4065-A363-0B3E0C55654F}" type="parTrans" cxnId="{739A4A58-EF74-4407-A47A-2D2E13D5CBC1}">
      <dgm:prSet/>
      <dgm:spPr/>
      <dgm:t>
        <a:bodyPr/>
        <a:lstStyle/>
        <a:p>
          <a:endParaRPr lang="en-US"/>
        </a:p>
      </dgm:t>
    </dgm:pt>
    <dgm:pt modelId="{2E3DD5E4-E473-426B-BE84-B8E0FE1B0AAA}" type="sibTrans" cxnId="{739A4A58-EF74-4407-A47A-2D2E13D5CBC1}">
      <dgm:prSet/>
      <dgm:spPr/>
      <dgm:t>
        <a:bodyPr/>
        <a:lstStyle/>
        <a:p>
          <a:endParaRPr lang="en-US"/>
        </a:p>
      </dgm:t>
    </dgm:pt>
    <dgm:pt modelId="{2380F26C-2F87-40CF-81D1-CABAF828D1B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WORK WELL WITH OTHERS!!!!</a:t>
          </a:r>
        </a:p>
      </dgm:t>
    </dgm:pt>
    <dgm:pt modelId="{635D01BF-EA74-408D-A8CA-F571C9D2D2CC}" type="parTrans" cxnId="{78F703F2-6EB8-4DDD-9997-4D3AD204B5A0}">
      <dgm:prSet/>
      <dgm:spPr/>
      <dgm:t>
        <a:bodyPr/>
        <a:lstStyle/>
        <a:p>
          <a:endParaRPr lang="en-US"/>
        </a:p>
      </dgm:t>
    </dgm:pt>
    <dgm:pt modelId="{3A740DC5-EA89-4852-AF28-0EC4F2ECF555}" type="sibTrans" cxnId="{78F703F2-6EB8-4DDD-9997-4D3AD204B5A0}">
      <dgm:prSet/>
      <dgm:spPr/>
      <dgm:t>
        <a:bodyPr/>
        <a:lstStyle/>
        <a:p>
          <a:endParaRPr lang="en-US"/>
        </a:p>
      </dgm:t>
    </dgm:pt>
    <dgm:pt modelId="{D5E80B06-7797-4E6F-921B-9C30901F581D}" type="pres">
      <dgm:prSet presAssocID="{57C94B1E-0947-4465-8513-6A9667341980}" presName="root" presStyleCnt="0">
        <dgm:presLayoutVars>
          <dgm:dir/>
          <dgm:resizeHandles val="exact"/>
        </dgm:presLayoutVars>
      </dgm:prSet>
      <dgm:spPr/>
    </dgm:pt>
    <dgm:pt modelId="{C39782CA-467B-45B7-A3F5-896988EACBEE}" type="pres">
      <dgm:prSet presAssocID="{8C20D804-CBB9-4867-A7D0-2DD68B805EF3}" presName="compNode" presStyleCnt="0"/>
      <dgm:spPr/>
    </dgm:pt>
    <dgm:pt modelId="{B54F6C5D-6C33-479D-B075-1E7F4C9AADAE}" type="pres">
      <dgm:prSet presAssocID="{8C20D804-CBB9-4867-A7D0-2DD68B805EF3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B0DBD73E-ACEC-46FC-92F5-C4495B99ECC2}" type="pres">
      <dgm:prSet presAssocID="{8C20D804-CBB9-4867-A7D0-2DD68B805EF3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9E702E6B-958D-4486-9C95-07FFE38B2B45}" type="pres">
      <dgm:prSet presAssocID="{8C20D804-CBB9-4867-A7D0-2DD68B805EF3}" presName="spaceRect" presStyleCnt="0"/>
      <dgm:spPr/>
    </dgm:pt>
    <dgm:pt modelId="{7433476A-D9EA-4C61-AAE3-AACB2B9292CE}" type="pres">
      <dgm:prSet presAssocID="{8C20D804-CBB9-4867-A7D0-2DD68B805EF3}" presName="textRect" presStyleLbl="revTx" presStyleIdx="0" presStyleCnt="6">
        <dgm:presLayoutVars>
          <dgm:chMax val="1"/>
          <dgm:chPref val="1"/>
        </dgm:presLayoutVars>
      </dgm:prSet>
      <dgm:spPr/>
    </dgm:pt>
    <dgm:pt modelId="{269698ED-E550-41D7-B139-5B500F8D4DC8}" type="pres">
      <dgm:prSet presAssocID="{9A74670D-B125-446A-9530-0F3A08BD9F80}" presName="sibTrans" presStyleCnt="0"/>
      <dgm:spPr/>
    </dgm:pt>
    <dgm:pt modelId="{3F58D8A7-C632-4704-A898-116822858221}" type="pres">
      <dgm:prSet presAssocID="{3A4367F5-4718-45D1-847E-FF7571E80FF2}" presName="compNode" presStyleCnt="0"/>
      <dgm:spPr/>
    </dgm:pt>
    <dgm:pt modelId="{47B02AD1-0E64-464D-822B-007DCF3D07E3}" type="pres">
      <dgm:prSet presAssocID="{3A4367F5-4718-45D1-847E-FF7571E80FF2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F2B03847-60CA-4A6C-A8A5-05AD6826C23B}" type="pres">
      <dgm:prSet presAssocID="{3A4367F5-4718-45D1-847E-FF7571E80FF2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BB3EE97-0702-45D4-8635-3C500FE33D21}" type="pres">
      <dgm:prSet presAssocID="{3A4367F5-4718-45D1-847E-FF7571E80FF2}" presName="spaceRect" presStyleCnt="0"/>
      <dgm:spPr/>
    </dgm:pt>
    <dgm:pt modelId="{FAEE0D9D-B67A-43DE-8F37-A201E714E6B6}" type="pres">
      <dgm:prSet presAssocID="{3A4367F5-4718-45D1-847E-FF7571E80FF2}" presName="textRect" presStyleLbl="revTx" presStyleIdx="1" presStyleCnt="6" custScaleX="123931">
        <dgm:presLayoutVars>
          <dgm:chMax val="1"/>
          <dgm:chPref val="1"/>
        </dgm:presLayoutVars>
      </dgm:prSet>
      <dgm:spPr/>
    </dgm:pt>
    <dgm:pt modelId="{7B72601F-6E83-4723-B4E5-4303F73E9487}" type="pres">
      <dgm:prSet presAssocID="{F97B9FD1-6C8A-4FEE-87C9-53A164C29A08}" presName="sibTrans" presStyleCnt="0"/>
      <dgm:spPr/>
    </dgm:pt>
    <dgm:pt modelId="{577C96E0-52EF-40AC-B1EA-382F3F34AD83}" type="pres">
      <dgm:prSet presAssocID="{379D7ECD-8C2B-4977-BE62-D2F37501410E}" presName="compNode" presStyleCnt="0"/>
      <dgm:spPr/>
    </dgm:pt>
    <dgm:pt modelId="{A6322FA8-98EA-4A32-B80E-6BE819344071}" type="pres">
      <dgm:prSet presAssocID="{379D7ECD-8C2B-4977-BE62-D2F37501410E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70F4BA8F-98DB-4A00-81C8-8C7D6A2EC3BA}" type="pres">
      <dgm:prSet presAssocID="{379D7ECD-8C2B-4977-BE62-D2F37501410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ass"/>
        </a:ext>
      </dgm:extLst>
    </dgm:pt>
    <dgm:pt modelId="{725A41EB-6E41-47E2-A1C6-B5BD409DA553}" type="pres">
      <dgm:prSet presAssocID="{379D7ECD-8C2B-4977-BE62-D2F37501410E}" presName="spaceRect" presStyleCnt="0"/>
      <dgm:spPr/>
    </dgm:pt>
    <dgm:pt modelId="{713CBA89-C1DB-49D4-B115-62950712C1CB}" type="pres">
      <dgm:prSet presAssocID="{379D7ECD-8C2B-4977-BE62-D2F37501410E}" presName="textRect" presStyleLbl="revTx" presStyleIdx="2" presStyleCnt="6">
        <dgm:presLayoutVars>
          <dgm:chMax val="1"/>
          <dgm:chPref val="1"/>
        </dgm:presLayoutVars>
      </dgm:prSet>
      <dgm:spPr/>
    </dgm:pt>
    <dgm:pt modelId="{9B7CD1A4-2D4B-4757-9BA6-B4F5E97D3129}" type="pres">
      <dgm:prSet presAssocID="{6D9333E4-8B32-4ED6-8413-4B7C327CF681}" presName="sibTrans" presStyleCnt="0"/>
      <dgm:spPr/>
    </dgm:pt>
    <dgm:pt modelId="{A352894A-ED9E-4B7A-BC58-0F5325642BB4}" type="pres">
      <dgm:prSet presAssocID="{A78B7EA4-48F6-47D7-A36B-2690F098393B}" presName="compNode" presStyleCnt="0"/>
      <dgm:spPr/>
    </dgm:pt>
    <dgm:pt modelId="{A939B70D-7D50-493C-B7E7-22E62A53E590}" type="pres">
      <dgm:prSet presAssocID="{A78B7EA4-48F6-47D7-A36B-2690F098393B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F4B3F547-DE93-4DE0-BBB7-A3C99C8831BF}" type="pres">
      <dgm:prSet presAssocID="{A78B7EA4-48F6-47D7-A36B-2690F098393B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E48755EC-02D8-4E85-AA47-11BFD9BA1B27}" type="pres">
      <dgm:prSet presAssocID="{A78B7EA4-48F6-47D7-A36B-2690F098393B}" presName="spaceRect" presStyleCnt="0"/>
      <dgm:spPr/>
    </dgm:pt>
    <dgm:pt modelId="{FB9EAC9A-CF04-45C9-B2D2-AD76A6766AD5}" type="pres">
      <dgm:prSet presAssocID="{A78B7EA4-48F6-47D7-A36B-2690F098393B}" presName="textRect" presStyleLbl="revTx" presStyleIdx="3" presStyleCnt="6" custScaleX="126640">
        <dgm:presLayoutVars>
          <dgm:chMax val="1"/>
          <dgm:chPref val="1"/>
        </dgm:presLayoutVars>
      </dgm:prSet>
      <dgm:spPr/>
    </dgm:pt>
    <dgm:pt modelId="{21B2F73A-8E77-4A21-817C-5CB9AD1A5054}" type="pres">
      <dgm:prSet presAssocID="{26F18AB2-DE47-48FF-8386-076A33AC1679}" presName="sibTrans" presStyleCnt="0"/>
      <dgm:spPr/>
    </dgm:pt>
    <dgm:pt modelId="{08BDCE40-F745-49D0-B914-BA3BD51834F2}" type="pres">
      <dgm:prSet presAssocID="{FB45D302-9180-4429-A87A-67D67C73368A}" presName="compNode" presStyleCnt="0"/>
      <dgm:spPr/>
    </dgm:pt>
    <dgm:pt modelId="{EA409A64-7521-40A6-A31B-02086F327D78}" type="pres">
      <dgm:prSet presAssocID="{FB45D302-9180-4429-A87A-67D67C73368A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429276CD-9D3B-454F-B0FA-11205376C1BD}" type="pres">
      <dgm:prSet presAssocID="{FB45D302-9180-4429-A87A-67D67C73368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16760005-1E25-4830-B8AC-A79E6B38201E}" type="pres">
      <dgm:prSet presAssocID="{FB45D302-9180-4429-A87A-67D67C73368A}" presName="spaceRect" presStyleCnt="0"/>
      <dgm:spPr/>
    </dgm:pt>
    <dgm:pt modelId="{070087DA-F9D6-4887-A043-D75476CBFA18}" type="pres">
      <dgm:prSet presAssocID="{FB45D302-9180-4429-A87A-67D67C73368A}" presName="textRect" presStyleLbl="revTx" presStyleIdx="4" presStyleCnt="6">
        <dgm:presLayoutVars>
          <dgm:chMax val="1"/>
          <dgm:chPref val="1"/>
        </dgm:presLayoutVars>
      </dgm:prSet>
      <dgm:spPr/>
    </dgm:pt>
    <dgm:pt modelId="{82C9F1CF-C629-4FA9-A530-0B58A7D9F63F}" type="pres">
      <dgm:prSet presAssocID="{2E3DD5E4-E473-426B-BE84-B8E0FE1B0AAA}" presName="sibTrans" presStyleCnt="0"/>
      <dgm:spPr/>
    </dgm:pt>
    <dgm:pt modelId="{225FF712-F118-46F6-B52C-4C824181FA9F}" type="pres">
      <dgm:prSet presAssocID="{2380F26C-2F87-40CF-81D1-CABAF828D1B2}" presName="compNode" presStyleCnt="0"/>
      <dgm:spPr/>
    </dgm:pt>
    <dgm:pt modelId="{C8A3A5BC-D669-456C-8D28-178F338BA10E}" type="pres">
      <dgm:prSet presAssocID="{2380F26C-2F87-40CF-81D1-CABAF828D1B2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9C03294B-1FCF-452C-A6BE-DB1BEFF74853}" type="pres">
      <dgm:prSet presAssocID="{2380F26C-2F87-40CF-81D1-CABAF828D1B2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Success"/>
        </a:ext>
      </dgm:extLst>
    </dgm:pt>
    <dgm:pt modelId="{F60F729E-FE48-417B-9EE4-C3DDA9DB1938}" type="pres">
      <dgm:prSet presAssocID="{2380F26C-2F87-40CF-81D1-CABAF828D1B2}" presName="spaceRect" presStyleCnt="0"/>
      <dgm:spPr/>
    </dgm:pt>
    <dgm:pt modelId="{D018D177-26B1-449D-AC45-3FC01B681037}" type="pres">
      <dgm:prSet presAssocID="{2380F26C-2F87-40CF-81D1-CABAF828D1B2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F350EE11-9F67-4F11-9DF5-43B15D6E4A9D}" type="presOf" srcId="{A78B7EA4-48F6-47D7-A36B-2690F098393B}" destId="{FB9EAC9A-CF04-45C9-B2D2-AD76A6766AD5}" srcOrd="0" destOrd="0" presId="urn:microsoft.com/office/officeart/2018/5/layout/IconLeafLabelList"/>
    <dgm:cxn modelId="{574CEC28-0623-4651-9022-95169429875B}" srcId="{57C94B1E-0947-4465-8513-6A9667341980}" destId="{379D7ECD-8C2B-4977-BE62-D2F37501410E}" srcOrd="2" destOrd="0" parTransId="{16498DE5-1525-4EC1-BFC9-2856F03F153D}" sibTransId="{6D9333E4-8B32-4ED6-8413-4B7C327CF681}"/>
    <dgm:cxn modelId="{BD087E3F-FC19-400D-9C93-A61BDE09D52F}" srcId="{57C94B1E-0947-4465-8513-6A9667341980}" destId="{3A4367F5-4718-45D1-847E-FF7571E80FF2}" srcOrd="1" destOrd="0" parTransId="{5613482A-9343-4442-8107-F7834027CC20}" sibTransId="{F97B9FD1-6C8A-4FEE-87C9-53A164C29A08}"/>
    <dgm:cxn modelId="{3814CE3F-7971-497D-AD90-D7AB10396D8E}" type="presOf" srcId="{379D7ECD-8C2B-4977-BE62-D2F37501410E}" destId="{713CBA89-C1DB-49D4-B115-62950712C1CB}" srcOrd="0" destOrd="0" presId="urn:microsoft.com/office/officeart/2018/5/layout/IconLeafLabelList"/>
    <dgm:cxn modelId="{3272E449-7239-4C17-9D3F-51EDCAF1A9BB}" srcId="{57C94B1E-0947-4465-8513-6A9667341980}" destId="{8C20D804-CBB9-4867-A7D0-2DD68B805EF3}" srcOrd="0" destOrd="0" parTransId="{7086E985-5B08-46A0-A868-48538BD94175}" sibTransId="{9A74670D-B125-446A-9530-0F3A08BD9F80}"/>
    <dgm:cxn modelId="{E2B51570-4999-4814-8181-1C3F13556D1C}" srcId="{57C94B1E-0947-4465-8513-6A9667341980}" destId="{A78B7EA4-48F6-47D7-A36B-2690F098393B}" srcOrd="3" destOrd="0" parTransId="{220BD270-47A5-44B7-81CB-26E04A8D852C}" sibTransId="{26F18AB2-DE47-48FF-8386-076A33AC1679}"/>
    <dgm:cxn modelId="{1FECAE57-1229-4336-8D41-16FBD9A3536B}" type="presOf" srcId="{57C94B1E-0947-4465-8513-6A9667341980}" destId="{D5E80B06-7797-4E6F-921B-9C30901F581D}" srcOrd="0" destOrd="0" presId="urn:microsoft.com/office/officeart/2018/5/layout/IconLeafLabelList"/>
    <dgm:cxn modelId="{739A4A58-EF74-4407-A47A-2D2E13D5CBC1}" srcId="{57C94B1E-0947-4465-8513-6A9667341980}" destId="{FB45D302-9180-4429-A87A-67D67C73368A}" srcOrd="4" destOrd="0" parTransId="{D3AE6641-A0AC-4065-A363-0B3E0C55654F}" sibTransId="{2E3DD5E4-E473-426B-BE84-B8E0FE1B0AAA}"/>
    <dgm:cxn modelId="{91ACE8A4-A809-47C8-98E4-F400937C5025}" type="presOf" srcId="{3A4367F5-4718-45D1-847E-FF7571E80FF2}" destId="{FAEE0D9D-B67A-43DE-8F37-A201E714E6B6}" srcOrd="0" destOrd="0" presId="urn:microsoft.com/office/officeart/2018/5/layout/IconLeafLabelList"/>
    <dgm:cxn modelId="{C3D69ABE-160C-4FE8-A00F-720678B86344}" type="presOf" srcId="{2380F26C-2F87-40CF-81D1-CABAF828D1B2}" destId="{D018D177-26B1-449D-AC45-3FC01B681037}" srcOrd="0" destOrd="0" presId="urn:microsoft.com/office/officeart/2018/5/layout/IconLeafLabelList"/>
    <dgm:cxn modelId="{6FDD1CC2-E556-4341-8FB4-81287C03AA3C}" type="presOf" srcId="{8C20D804-CBB9-4867-A7D0-2DD68B805EF3}" destId="{7433476A-D9EA-4C61-AAE3-AACB2B9292CE}" srcOrd="0" destOrd="0" presId="urn:microsoft.com/office/officeart/2018/5/layout/IconLeafLabelList"/>
    <dgm:cxn modelId="{5152ABCF-21A8-4F93-BCC9-EC92B689E655}" type="presOf" srcId="{FB45D302-9180-4429-A87A-67D67C73368A}" destId="{070087DA-F9D6-4887-A043-D75476CBFA18}" srcOrd="0" destOrd="0" presId="urn:microsoft.com/office/officeart/2018/5/layout/IconLeafLabelList"/>
    <dgm:cxn modelId="{78F703F2-6EB8-4DDD-9997-4D3AD204B5A0}" srcId="{57C94B1E-0947-4465-8513-6A9667341980}" destId="{2380F26C-2F87-40CF-81D1-CABAF828D1B2}" srcOrd="5" destOrd="0" parTransId="{635D01BF-EA74-408D-A8CA-F571C9D2D2CC}" sibTransId="{3A740DC5-EA89-4852-AF28-0EC4F2ECF555}"/>
    <dgm:cxn modelId="{7E3E31E7-1B57-45A7-94DB-D2A57AC7C2E1}" type="presParOf" srcId="{D5E80B06-7797-4E6F-921B-9C30901F581D}" destId="{C39782CA-467B-45B7-A3F5-896988EACBEE}" srcOrd="0" destOrd="0" presId="urn:microsoft.com/office/officeart/2018/5/layout/IconLeafLabelList"/>
    <dgm:cxn modelId="{17C272C4-D4D4-4F7C-8CB4-D425857FD1DF}" type="presParOf" srcId="{C39782CA-467B-45B7-A3F5-896988EACBEE}" destId="{B54F6C5D-6C33-479D-B075-1E7F4C9AADAE}" srcOrd="0" destOrd="0" presId="urn:microsoft.com/office/officeart/2018/5/layout/IconLeafLabelList"/>
    <dgm:cxn modelId="{30A6BAE4-5A9A-47D1-81DF-A6559754F64C}" type="presParOf" srcId="{C39782CA-467B-45B7-A3F5-896988EACBEE}" destId="{B0DBD73E-ACEC-46FC-92F5-C4495B99ECC2}" srcOrd="1" destOrd="0" presId="urn:microsoft.com/office/officeart/2018/5/layout/IconLeafLabelList"/>
    <dgm:cxn modelId="{0B7F7718-D5C6-44D9-B789-527AB531A9C1}" type="presParOf" srcId="{C39782CA-467B-45B7-A3F5-896988EACBEE}" destId="{9E702E6B-958D-4486-9C95-07FFE38B2B45}" srcOrd="2" destOrd="0" presId="urn:microsoft.com/office/officeart/2018/5/layout/IconLeafLabelList"/>
    <dgm:cxn modelId="{F8B7637B-5051-4BD4-97B0-1CA3091F92B9}" type="presParOf" srcId="{C39782CA-467B-45B7-A3F5-896988EACBEE}" destId="{7433476A-D9EA-4C61-AAE3-AACB2B9292CE}" srcOrd="3" destOrd="0" presId="urn:microsoft.com/office/officeart/2018/5/layout/IconLeafLabelList"/>
    <dgm:cxn modelId="{83367DF0-AC3B-4FCA-9A8F-289B20F94E74}" type="presParOf" srcId="{D5E80B06-7797-4E6F-921B-9C30901F581D}" destId="{269698ED-E550-41D7-B139-5B500F8D4DC8}" srcOrd="1" destOrd="0" presId="urn:microsoft.com/office/officeart/2018/5/layout/IconLeafLabelList"/>
    <dgm:cxn modelId="{82C6EE5E-D06F-4CF3-B9C8-CC5124E2C927}" type="presParOf" srcId="{D5E80B06-7797-4E6F-921B-9C30901F581D}" destId="{3F58D8A7-C632-4704-A898-116822858221}" srcOrd="2" destOrd="0" presId="urn:microsoft.com/office/officeart/2018/5/layout/IconLeafLabelList"/>
    <dgm:cxn modelId="{F80048A3-493E-4AA2-AECD-28454915F71A}" type="presParOf" srcId="{3F58D8A7-C632-4704-A898-116822858221}" destId="{47B02AD1-0E64-464D-822B-007DCF3D07E3}" srcOrd="0" destOrd="0" presId="urn:microsoft.com/office/officeart/2018/5/layout/IconLeafLabelList"/>
    <dgm:cxn modelId="{2D2B9766-38D0-4AA9-B332-0927FF450176}" type="presParOf" srcId="{3F58D8A7-C632-4704-A898-116822858221}" destId="{F2B03847-60CA-4A6C-A8A5-05AD6826C23B}" srcOrd="1" destOrd="0" presId="urn:microsoft.com/office/officeart/2018/5/layout/IconLeafLabelList"/>
    <dgm:cxn modelId="{FCDA395B-E92F-46F2-8876-5EDC7CCE4550}" type="presParOf" srcId="{3F58D8A7-C632-4704-A898-116822858221}" destId="{DBB3EE97-0702-45D4-8635-3C500FE33D21}" srcOrd="2" destOrd="0" presId="urn:microsoft.com/office/officeart/2018/5/layout/IconLeafLabelList"/>
    <dgm:cxn modelId="{F4800072-B2F1-4204-A758-2006B00720EF}" type="presParOf" srcId="{3F58D8A7-C632-4704-A898-116822858221}" destId="{FAEE0D9D-B67A-43DE-8F37-A201E714E6B6}" srcOrd="3" destOrd="0" presId="urn:microsoft.com/office/officeart/2018/5/layout/IconLeafLabelList"/>
    <dgm:cxn modelId="{C99DF8C1-25F0-4E33-9F16-BB7E12D6BF7A}" type="presParOf" srcId="{D5E80B06-7797-4E6F-921B-9C30901F581D}" destId="{7B72601F-6E83-4723-B4E5-4303F73E9487}" srcOrd="3" destOrd="0" presId="urn:microsoft.com/office/officeart/2018/5/layout/IconLeafLabelList"/>
    <dgm:cxn modelId="{17BE88C0-29E3-47F7-A9A9-1B8D5925EA4A}" type="presParOf" srcId="{D5E80B06-7797-4E6F-921B-9C30901F581D}" destId="{577C96E0-52EF-40AC-B1EA-382F3F34AD83}" srcOrd="4" destOrd="0" presId="urn:microsoft.com/office/officeart/2018/5/layout/IconLeafLabelList"/>
    <dgm:cxn modelId="{584B3C50-4876-4A04-B011-E25F13872A4A}" type="presParOf" srcId="{577C96E0-52EF-40AC-B1EA-382F3F34AD83}" destId="{A6322FA8-98EA-4A32-B80E-6BE819344071}" srcOrd="0" destOrd="0" presId="urn:microsoft.com/office/officeart/2018/5/layout/IconLeafLabelList"/>
    <dgm:cxn modelId="{E5BE23F3-20FC-4585-A78B-185DC6CFC8D8}" type="presParOf" srcId="{577C96E0-52EF-40AC-B1EA-382F3F34AD83}" destId="{70F4BA8F-98DB-4A00-81C8-8C7D6A2EC3BA}" srcOrd="1" destOrd="0" presId="urn:microsoft.com/office/officeart/2018/5/layout/IconLeafLabelList"/>
    <dgm:cxn modelId="{C14DBC60-2CEA-437D-9029-89B9F23F8B9E}" type="presParOf" srcId="{577C96E0-52EF-40AC-B1EA-382F3F34AD83}" destId="{725A41EB-6E41-47E2-A1C6-B5BD409DA553}" srcOrd="2" destOrd="0" presId="urn:microsoft.com/office/officeart/2018/5/layout/IconLeafLabelList"/>
    <dgm:cxn modelId="{4DFDFB42-30EE-431D-810D-C7246136798A}" type="presParOf" srcId="{577C96E0-52EF-40AC-B1EA-382F3F34AD83}" destId="{713CBA89-C1DB-49D4-B115-62950712C1CB}" srcOrd="3" destOrd="0" presId="urn:microsoft.com/office/officeart/2018/5/layout/IconLeafLabelList"/>
    <dgm:cxn modelId="{646A0712-4FD3-402D-87A1-67F761345ED7}" type="presParOf" srcId="{D5E80B06-7797-4E6F-921B-9C30901F581D}" destId="{9B7CD1A4-2D4B-4757-9BA6-B4F5E97D3129}" srcOrd="5" destOrd="0" presId="urn:microsoft.com/office/officeart/2018/5/layout/IconLeafLabelList"/>
    <dgm:cxn modelId="{C8E28A77-A497-4761-87F3-78765001691F}" type="presParOf" srcId="{D5E80B06-7797-4E6F-921B-9C30901F581D}" destId="{A352894A-ED9E-4B7A-BC58-0F5325642BB4}" srcOrd="6" destOrd="0" presId="urn:microsoft.com/office/officeart/2018/5/layout/IconLeafLabelList"/>
    <dgm:cxn modelId="{8BB90DCF-E62A-4221-A393-B659673620CC}" type="presParOf" srcId="{A352894A-ED9E-4B7A-BC58-0F5325642BB4}" destId="{A939B70D-7D50-493C-B7E7-22E62A53E590}" srcOrd="0" destOrd="0" presId="urn:microsoft.com/office/officeart/2018/5/layout/IconLeafLabelList"/>
    <dgm:cxn modelId="{C8B3E42B-4D3D-437B-95CC-394FA32AC048}" type="presParOf" srcId="{A352894A-ED9E-4B7A-BC58-0F5325642BB4}" destId="{F4B3F547-DE93-4DE0-BBB7-A3C99C8831BF}" srcOrd="1" destOrd="0" presId="urn:microsoft.com/office/officeart/2018/5/layout/IconLeafLabelList"/>
    <dgm:cxn modelId="{04E6C639-33AC-4EB3-831F-D2CC84452C73}" type="presParOf" srcId="{A352894A-ED9E-4B7A-BC58-0F5325642BB4}" destId="{E48755EC-02D8-4E85-AA47-11BFD9BA1B27}" srcOrd="2" destOrd="0" presId="urn:microsoft.com/office/officeart/2018/5/layout/IconLeafLabelList"/>
    <dgm:cxn modelId="{A2C964A3-98AB-4526-BEEF-B57D324203A0}" type="presParOf" srcId="{A352894A-ED9E-4B7A-BC58-0F5325642BB4}" destId="{FB9EAC9A-CF04-45C9-B2D2-AD76A6766AD5}" srcOrd="3" destOrd="0" presId="urn:microsoft.com/office/officeart/2018/5/layout/IconLeafLabelList"/>
    <dgm:cxn modelId="{2E0DD687-0AB2-47F7-8D7F-54B1F152B409}" type="presParOf" srcId="{D5E80B06-7797-4E6F-921B-9C30901F581D}" destId="{21B2F73A-8E77-4A21-817C-5CB9AD1A5054}" srcOrd="7" destOrd="0" presId="urn:microsoft.com/office/officeart/2018/5/layout/IconLeafLabelList"/>
    <dgm:cxn modelId="{28AD09D9-608D-42DC-A340-BF78DD3BC474}" type="presParOf" srcId="{D5E80B06-7797-4E6F-921B-9C30901F581D}" destId="{08BDCE40-F745-49D0-B914-BA3BD51834F2}" srcOrd="8" destOrd="0" presId="urn:microsoft.com/office/officeart/2018/5/layout/IconLeafLabelList"/>
    <dgm:cxn modelId="{599D5FA4-4AA6-46AC-BDE8-9239D6BB6F26}" type="presParOf" srcId="{08BDCE40-F745-49D0-B914-BA3BD51834F2}" destId="{EA409A64-7521-40A6-A31B-02086F327D78}" srcOrd="0" destOrd="0" presId="urn:microsoft.com/office/officeart/2018/5/layout/IconLeafLabelList"/>
    <dgm:cxn modelId="{F3A06F05-DA44-495C-8045-E7090DDCF9A3}" type="presParOf" srcId="{08BDCE40-F745-49D0-B914-BA3BD51834F2}" destId="{429276CD-9D3B-454F-B0FA-11205376C1BD}" srcOrd="1" destOrd="0" presId="urn:microsoft.com/office/officeart/2018/5/layout/IconLeafLabelList"/>
    <dgm:cxn modelId="{73AB56CB-B4A1-40A9-B677-C154797C1307}" type="presParOf" srcId="{08BDCE40-F745-49D0-B914-BA3BD51834F2}" destId="{16760005-1E25-4830-B8AC-A79E6B38201E}" srcOrd="2" destOrd="0" presId="urn:microsoft.com/office/officeart/2018/5/layout/IconLeafLabelList"/>
    <dgm:cxn modelId="{DF4BC853-0317-4BDD-B0B0-9F89022AB249}" type="presParOf" srcId="{08BDCE40-F745-49D0-B914-BA3BD51834F2}" destId="{070087DA-F9D6-4887-A043-D75476CBFA18}" srcOrd="3" destOrd="0" presId="urn:microsoft.com/office/officeart/2018/5/layout/IconLeafLabelList"/>
    <dgm:cxn modelId="{89C7F430-1C41-42F8-8E9B-42A5BBE9808A}" type="presParOf" srcId="{D5E80B06-7797-4E6F-921B-9C30901F581D}" destId="{82C9F1CF-C629-4FA9-A530-0B58A7D9F63F}" srcOrd="9" destOrd="0" presId="urn:microsoft.com/office/officeart/2018/5/layout/IconLeafLabelList"/>
    <dgm:cxn modelId="{5B9B75AA-44A0-4450-B838-0C6054A147C5}" type="presParOf" srcId="{D5E80B06-7797-4E6F-921B-9C30901F581D}" destId="{225FF712-F118-46F6-B52C-4C824181FA9F}" srcOrd="10" destOrd="0" presId="urn:microsoft.com/office/officeart/2018/5/layout/IconLeafLabelList"/>
    <dgm:cxn modelId="{AF8A0542-C491-4273-8066-26906ECD8BA2}" type="presParOf" srcId="{225FF712-F118-46F6-B52C-4C824181FA9F}" destId="{C8A3A5BC-D669-456C-8D28-178F338BA10E}" srcOrd="0" destOrd="0" presId="urn:microsoft.com/office/officeart/2018/5/layout/IconLeafLabelList"/>
    <dgm:cxn modelId="{589DD26F-7F27-48FE-B69A-EF731B2F9683}" type="presParOf" srcId="{225FF712-F118-46F6-B52C-4C824181FA9F}" destId="{9C03294B-1FCF-452C-A6BE-DB1BEFF74853}" srcOrd="1" destOrd="0" presId="urn:microsoft.com/office/officeart/2018/5/layout/IconLeafLabelList"/>
    <dgm:cxn modelId="{85ABDECA-D8C3-442F-8C7B-8C7388C6E651}" type="presParOf" srcId="{225FF712-F118-46F6-B52C-4C824181FA9F}" destId="{F60F729E-FE48-417B-9EE4-C3DDA9DB1938}" srcOrd="2" destOrd="0" presId="urn:microsoft.com/office/officeart/2018/5/layout/IconLeafLabelList"/>
    <dgm:cxn modelId="{2432A8F4-02A9-45EC-96F8-B3496146057F}" type="presParOf" srcId="{225FF712-F118-46F6-B52C-4C824181FA9F}" destId="{D018D177-26B1-449D-AC45-3FC01B681037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F59676-9D88-4AB6-B071-FA6483FCC73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A1BC709-8766-47AB-BDA4-9A390D05F1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This is where you get to show off, have fun, and add to your resume</a:t>
          </a:r>
        </a:p>
      </dgm:t>
    </dgm:pt>
    <dgm:pt modelId="{5F1B991D-14DD-4972-8894-D1C411D83C3F}" type="parTrans" cxnId="{3B6FD089-8BF0-4801-8BC0-F493828AB6D1}">
      <dgm:prSet/>
      <dgm:spPr/>
      <dgm:t>
        <a:bodyPr/>
        <a:lstStyle/>
        <a:p>
          <a:endParaRPr lang="en-US"/>
        </a:p>
      </dgm:t>
    </dgm:pt>
    <dgm:pt modelId="{1787C7BC-1CE1-4B6D-801C-299062BB15B0}" type="sibTrans" cxnId="{3B6FD089-8BF0-4801-8BC0-F493828AB6D1}">
      <dgm:prSet/>
      <dgm:spPr/>
      <dgm:t>
        <a:bodyPr/>
        <a:lstStyle/>
        <a:p>
          <a:endParaRPr lang="en-US"/>
        </a:p>
      </dgm:t>
    </dgm:pt>
    <dgm:pt modelId="{C6D983FA-582B-473F-B4F5-E331DC626F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Start looking for a group </a:t>
          </a:r>
          <a:r>
            <a:rPr lang="en-US" b="1"/>
            <a:t>now. Group of 4 (2 lab teams)</a:t>
          </a:r>
          <a:endParaRPr lang="en-US"/>
        </a:p>
      </dgm:t>
    </dgm:pt>
    <dgm:pt modelId="{BCE5FA91-58BC-43D5-9D35-2E5F772D82A5}" type="parTrans" cxnId="{B2CD269A-196A-45B8-A704-32B5E2FCA481}">
      <dgm:prSet/>
      <dgm:spPr/>
      <dgm:t>
        <a:bodyPr/>
        <a:lstStyle/>
        <a:p>
          <a:endParaRPr lang="en-US"/>
        </a:p>
      </dgm:t>
    </dgm:pt>
    <dgm:pt modelId="{44ED092C-BB18-4222-BB4B-C5A947A91A52}" type="sibTrans" cxnId="{B2CD269A-196A-45B8-A704-32B5E2FCA481}">
      <dgm:prSet/>
      <dgm:spPr/>
      <dgm:t>
        <a:bodyPr/>
        <a:lstStyle/>
        <a:p>
          <a:endParaRPr lang="en-US"/>
        </a:p>
      </dgm:t>
    </dgm:pt>
    <dgm:pt modelId="{7E3D5D76-8448-4FC1-91E6-0C71D66D54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Start the assignments </a:t>
          </a:r>
          <a:r>
            <a:rPr lang="en-US" b="1"/>
            <a:t>when they are assigned</a:t>
          </a:r>
          <a:r>
            <a:rPr lang="en-US"/>
            <a:t> </a:t>
          </a:r>
        </a:p>
      </dgm:t>
    </dgm:pt>
    <dgm:pt modelId="{57FA4B18-5860-4A77-94D4-AEA4C270751B}" type="parTrans" cxnId="{192C8522-DB01-4844-9AE7-D17EFFE5AC24}">
      <dgm:prSet/>
      <dgm:spPr/>
      <dgm:t>
        <a:bodyPr/>
        <a:lstStyle/>
        <a:p>
          <a:endParaRPr lang="en-US"/>
        </a:p>
      </dgm:t>
    </dgm:pt>
    <dgm:pt modelId="{E2BEBBD6-2DEE-4AA2-8378-7D84FE0724ED}" type="sibTrans" cxnId="{192C8522-DB01-4844-9AE7-D17EFFE5AC24}">
      <dgm:prSet/>
      <dgm:spPr/>
      <dgm:t>
        <a:bodyPr/>
        <a:lstStyle/>
        <a:p>
          <a:endParaRPr lang="en-US"/>
        </a:p>
      </dgm:t>
    </dgm:pt>
    <dgm:pt modelId="{CFB1D495-E953-434B-B1BA-E3CF7D03168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Focus on the process not just the final deliverable</a:t>
          </a:r>
        </a:p>
      </dgm:t>
    </dgm:pt>
    <dgm:pt modelId="{FAB1BDDE-BFFB-4D87-AFCD-B0AEAC82EC46}" type="parTrans" cxnId="{4CE3E4ED-924D-4F70-B027-75249E5B9B32}">
      <dgm:prSet/>
      <dgm:spPr/>
      <dgm:t>
        <a:bodyPr/>
        <a:lstStyle/>
        <a:p>
          <a:endParaRPr lang="en-US"/>
        </a:p>
      </dgm:t>
    </dgm:pt>
    <dgm:pt modelId="{762571EF-D147-4A04-9D63-2E7E5468EA52}" type="sibTrans" cxnId="{4CE3E4ED-924D-4F70-B027-75249E5B9B32}">
      <dgm:prSet/>
      <dgm:spPr/>
      <dgm:t>
        <a:bodyPr/>
        <a:lstStyle/>
        <a:p>
          <a:endParaRPr lang="en-US"/>
        </a:p>
      </dgm:t>
    </dgm:pt>
    <dgm:pt modelId="{9009CAEF-1464-4046-A426-A8A5D4219A92}" type="pres">
      <dgm:prSet presAssocID="{66F59676-9D88-4AB6-B071-FA6483FCC734}" presName="root" presStyleCnt="0">
        <dgm:presLayoutVars>
          <dgm:dir/>
          <dgm:resizeHandles val="exact"/>
        </dgm:presLayoutVars>
      </dgm:prSet>
      <dgm:spPr/>
    </dgm:pt>
    <dgm:pt modelId="{482C6119-16E0-453B-AF95-B5BECA28B075}" type="pres">
      <dgm:prSet presAssocID="{6A1BC709-8766-47AB-BDA4-9A390D05F19B}" presName="compNode" presStyleCnt="0"/>
      <dgm:spPr/>
    </dgm:pt>
    <dgm:pt modelId="{EB46D6B4-2629-4397-96F4-565F3CD15267}" type="pres">
      <dgm:prSet presAssocID="{6A1BC709-8766-47AB-BDA4-9A390D05F19B}" presName="bgRect" presStyleLbl="bgShp" presStyleIdx="0" presStyleCnt="4"/>
      <dgm:spPr/>
    </dgm:pt>
    <dgm:pt modelId="{8166BDCB-02F7-47BF-867C-EA3EE47E81C4}" type="pres">
      <dgm:prSet presAssocID="{6A1BC709-8766-47AB-BDA4-9A390D05F19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efcase"/>
        </a:ext>
      </dgm:extLst>
    </dgm:pt>
    <dgm:pt modelId="{F5EBCCD9-44DA-44E8-8CEA-94B380B0C905}" type="pres">
      <dgm:prSet presAssocID="{6A1BC709-8766-47AB-BDA4-9A390D05F19B}" presName="spaceRect" presStyleCnt="0"/>
      <dgm:spPr/>
    </dgm:pt>
    <dgm:pt modelId="{6F13F32D-FE34-41EA-A221-82B678F91625}" type="pres">
      <dgm:prSet presAssocID="{6A1BC709-8766-47AB-BDA4-9A390D05F19B}" presName="parTx" presStyleLbl="revTx" presStyleIdx="0" presStyleCnt="4">
        <dgm:presLayoutVars>
          <dgm:chMax val="0"/>
          <dgm:chPref val="0"/>
        </dgm:presLayoutVars>
      </dgm:prSet>
      <dgm:spPr/>
    </dgm:pt>
    <dgm:pt modelId="{2B9122D4-3C92-470D-B498-A75D11138D67}" type="pres">
      <dgm:prSet presAssocID="{1787C7BC-1CE1-4B6D-801C-299062BB15B0}" presName="sibTrans" presStyleCnt="0"/>
      <dgm:spPr/>
    </dgm:pt>
    <dgm:pt modelId="{822EFF49-4D99-4196-AB05-4CD7C7AD38EF}" type="pres">
      <dgm:prSet presAssocID="{C6D983FA-582B-473F-B4F5-E331DC626FA9}" presName="compNode" presStyleCnt="0"/>
      <dgm:spPr/>
    </dgm:pt>
    <dgm:pt modelId="{5DCBF1D9-8EA4-4587-A251-FA29B4F03035}" type="pres">
      <dgm:prSet presAssocID="{C6D983FA-582B-473F-B4F5-E331DC626FA9}" presName="bgRect" presStyleLbl="bgShp" presStyleIdx="1" presStyleCnt="4"/>
      <dgm:spPr/>
    </dgm:pt>
    <dgm:pt modelId="{233E96BB-A17B-4785-B540-2F0F41BB8A4B}" type="pres">
      <dgm:prSet presAssocID="{C6D983FA-582B-473F-B4F5-E331DC626FA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22BCB4D2-FE09-424F-83B3-44617492F40A}" type="pres">
      <dgm:prSet presAssocID="{C6D983FA-582B-473F-B4F5-E331DC626FA9}" presName="spaceRect" presStyleCnt="0"/>
      <dgm:spPr/>
    </dgm:pt>
    <dgm:pt modelId="{024AE53C-9305-43BF-948F-2F7A34850E17}" type="pres">
      <dgm:prSet presAssocID="{C6D983FA-582B-473F-B4F5-E331DC626FA9}" presName="parTx" presStyleLbl="revTx" presStyleIdx="1" presStyleCnt="4">
        <dgm:presLayoutVars>
          <dgm:chMax val="0"/>
          <dgm:chPref val="0"/>
        </dgm:presLayoutVars>
      </dgm:prSet>
      <dgm:spPr/>
    </dgm:pt>
    <dgm:pt modelId="{AA982F0A-CA4E-487A-AF92-0E9D6571066E}" type="pres">
      <dgm:prSet presAssocID="{44ED092C-BB18-4222-BB4B-C5A947A91A52}" presName="sibTrans" presStyleCnt="0"/>
      <dgm:spPr/>
    </dgm:pt>
    <dgm:pt modelId="{692DAAF9-A5CB-4F78-BAE3-3080E9580147}" type="pres">
      <dgm:prSet presAssocID="{7E3D5D76-8448-4FC1-91E6-0C71D66D54AB}" presName="compNode" presStyleCnt="0"/>
      <dgm:spPr/>
    </dgm:pt>
    <dgm:pt modelId="{3BC2E48C-8536-45F2-A4D6-10CED2C05DF7}" type="pres">
      <dgm:prSet presAssocID="{7E3D5D76-8448-4FC1-91E6-0C71D66D54AB}" presName="bgRect" presStyleLbl="bgShp" presStyleIdx="2" presStyleCnt="4"/>
      <dgm:spPr/>
    </dgm:pt>
    <dgm:pt modelId="{3E6B788F-FEEA-496C-9618-DFDAB08EA4B8}" type="pres">
      <dgm:prSet presAssocID="{7E3D5D76-8448-4FC1-91E6-0C71D66D54A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38984351-A4B9-4EED-A8DA-47ABE0D5DB3A}" type="pres">
      <dgm:prSet presAssocID="{7E3D5D76-8448-4FC1-91E6-0C71D66D54AB}" presName="spaceRect" presStyleCnt="0"/>
      <dgm:spPr/>
    </dgm:pt>
    <dgm:pt modelId="{C479687A-82BC-4268-A74B-37B18FF8D69A}" type="pres">
      <dgm:prSet presAssocID="{7E3D5D76-8448-4FC1-91E6-0C71D66D54AB}" presName="parTx" presStyleLbl="revTx" presStyleIdx="2" presStyleCnt="4">
        <dgm:presLayoutVars>
          <dgm:chMax val="0"/>
          <dgm:chPref val="0"/>
        </dgm:presLayoutVars>
      </dgm:prSet>
      <dgm:spPr/>
    </dgm:pt>
    <dgm:pt modelId="{3C78D9D6-078B-48EF-BA32-078647AEF501}" type="pres">
      <dgm:prSet presAssocID="{E2BEBBD6-2DEE-4AA2-8378-7D84FE0724ED}" presName="sibTrans" presStyleCnt="0"/>
      <dgm:spPr/>
    </dgm:pt>
    <dgm:pt modelId="{E84E5692-D601-4C47-90F6-B5CB636EFBE5}" type="pres">
      <dgm:prSet presAssocID="{CFB1D495-E953-434B-B1BA-E3CF7D03168A}" presName="compNode" presStyleCnt="0"/>
      <dgm:spPr/>
    </dgm:pt>
    <dgm:pt modelId="{5CC55E3F-7579-4584-93EE-1BA2D3DACF48}" type="pres">
      <dgm:prSet presAssocID="{CFB1D495-E953-434B-B1BA-E3CF7D03168A}" presName="bgRect" presStyleLbl="bgShp" presStyleIdx="3" presStyleCnt="4"/>
      <dgm:spPr/>
    </dgm:pt>
    <dgm:pt modelId="{6092B55A-BA1E-4D8F-88D5-A0DEE565B4B6}" type="pres">
      <dgm:prSet presAssocID="{CFB1D495-E953-434B-B1BA-E3CF7D03168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6ED46A3-8E70-48AE-8A83-BAF5C1E5DEB2}" type="pres">
      <dgm:prSet presAssocID="{CFB1D495-E953-434B-B1BA-E3CF7D03168A}" presName="spaceRect" presStyleCnt="0"/>
      <dgm:spPr/>
    </dgm:pt>
    <dgm:pt modelId="{735F3982-8CAE-41D0-AFB2-4C831C8AB8D2}" type="pres">
      <dgm:prSet presAssocID="{CFB1D495-E953-434B-B1BA-E3CF7D03168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CD34B0A-8085-46C5-B574-1D79A1731F16}" type="presOf" srcId="{66F59676-9D88-4AB6-B071-FA6483FCC734}" destId="{9009CAEF-1464-4046-A426-A8A5D4219A92}" srcOrd="0" destOrd="0" presId="urn:microsoft.com/office/officeart/2018/2/layout/IconVerticalSolidList"/>
    <dgm:cxn modelId="{192C8522-DB01-4844-9AE7-D17EFFE5AC24}" srcId="{66F59676-9D88-4AB6-B071-FA6483FCC734}" destId="{7E3D5D76-8448-4FC1-91E6-0C71D66D54AB}" srcOrd="2" destOrd="0" parTransId="{57FA4B18-5860-4A77-94D4-AEA4C270751B}" sibTransId="{E2BEBBD6-2DEE-4AA2-8378-7D84FE0724ED}"/>
    <dgm:cxn modelId="{9975AA34-630B-40DE-A167-9FFB95476BBF}" type="presOf" srcId="{C6D983FA-582B-473F-B4F5-E331DC626FA9}" destId="{024AE53C-9305-43BF-948F-2F7A34850E17}" srcOrd="0" destOrd="0" presId="urn:microsoft.com/office/officeart/2018/2/layout/IconVerticalSolidList"/>
    <dgm:cxn modelId="{FED74458-044C-45C5-B5C5-5CD8288737FC}" type="presOf" srcId="{7E3D5D76-8448-4FC1-91E6-0C71D66D54AB}" destId="{C479687A-82BC-4268-A74B-37B18FF8D69A}" srcOrd="0" destOrd="0" presId="urn:microsoft.com/office/officeart/2018/2/layout/IconVerticalSolidList"/>
    <dgm:cxn modelId="{3B6FD089-8BF0-4801-8BC0-F493828AB6D1}" srcId="{66F59676-9D88-4AB6-B071-FA6483FCC734}" destId="{6A1BC709-8766-47AB-BDA4-9A390D05F19B}" srcOrd="0" destOrd="0" parTransId="{5F1B991D-14DD-4972-8894-D1C411D83C3F}" sibTransId="{1787C7BC-1CE1-4B6D-801C-299062BB15B0}"/>
    <dgm:cxn modelId="{B2CD269A-196A-45B8-A704-32B5E2FCA481}" srcId="{66F59676-9D88-4AB6-B071-FA6483FCC734}" destId="{C6D983FA-582B-473F-B4F5-E331DC626FA9}" srcOrd="1" destOrd="0" parTransId="{BCE5FA91-58BC-43D5-9D35-2E5F772D82A5}" sibTransId="{44ED092C-BB18-4222-BB4B-C5A947A91A52}"/>
    <dgm:cxn modelId="{E05206D3-2B0E-4ABA-A5A2-ABAC90B257AD}" type="presOf" srcId="{6A1BC709-8766-47AB-BDA4-9A390D05F19B}" destId="{6F13F32D-FE34-41EA-A221-82B678F91625}" srcOrd="0" destOrd="0" presId="urn:microsoft.com/office/officeart/2018/2/layout/IconVerticalSolidList"/>
    <dgm:cxn modelId="{4CE3E4ED-924D-4F70-B027-75249E5B9B32}" srcId="{66F59676-9D88-4AB6-B071-FA6483FCC734}" destId="{CFB1D495-E953-434B-B1BA-E3CF7D03168A}" srcOrd="3" destOrd="0" parTransId="{FAB1BDDE-BFFB-4D87-AFCD-B0AEAC82EC46}" sibTransId="{762571EF-D147-4A04-9D63-2E7E5468EA52}"/>
    <dgm:cxn modelId="{7F498CF1-DDD1-4EE6-BCDD-B0301F1457F7}" type="presOf" srcId="{CFB1D495-E953-434B-B1BA-E3CF7D03168A}" destId="{735F3982-8CAE-41D0-AFB2-4C831C8AB8D2}" srcOrd="0" destOrd="0" presId="urn:microsoft.com/office/officeart/2018/2/layout/IconVerticalSolidList"/>
    <dgm:cxn modelId="{F3CD3FA9-FFBD-4416-9698-A6F3DFD9057F}" type="presParOf" srcId="{9009CAEF-1464-4046-A426-A8A5D4219A92}" destId="{482C6119-16E0-453B-AF95-B5BECA28B075}" srcOrd="0" destOrd="0" presId="urn:microsoft.com/office/officeart/2018/2/layout/IconVerticalSolidList"/>
    <dgm:cxn modelId="{D7A76656-007C-4B68-BBAD-EF7F2C374D71}" type="presParOf" srcId="{482C6119-16E0-453B-AF95-B5BECA28B075}" destId="{EB46D6B4-2629-4397-96F4-565F3CD15267}" srcOrd="0" destOrd="0" presId="urn:microsoft.com/office/officeart/2018/2/layout/IconVerticalSolidList"/>
    <dgm:cxn modelId="{E06A00F4-E35D-441E-B39E-D6C181A28412}" type="presParOf" srcId="{482C6119-16E0-453B-AF95-B5BECA28B075}" destId="{8166BDCB-02F7-47BF-867C-EA3EE47E81C4}" srcOrd="1" destOrd="0" presId="urn:microsoft.com/office/officeart/2018/2/layout/IconVerticalSolidList"/>
    <dgm:cxn modelId="{59DE3D5C-4D76-47CE-A752-2C638F8403AD}" type="presParOf" srcId="{482C6119-16E0-453B-AF95-B5BECA28B075}" destId="{F5EBCCD9-44DA-44E8-8CEA-94B380B0C905}" srcOrd="2" destOrd="0" presId="urn:microsoft.com/office/officeart/2018/2/layout/IconVerticalSolidList"/>
    <dgm:cxn modelId="{552AF4B7-6C97-417F-8B50-E7E48AE22429}" type="presParOf" srcId="{482C6119-16E0-453B-AF95-B5BECA28B075}" destId="{6F13F32D-FE34-41EA-A221-82B678F91625}" srcOrd="3" destOrd="0" presId="urn:microsoft.com/office/officeart/2018/2/layout/IconVerticalSolidList"/>
    <dgm:cxn modelId="{1F1AE928-85D8-403B-AABD-C8A9D3F151D6}" type="presParOf" srcId="{9009CAEF-1464-4046-A426-A8A5D4219A92}" destId="{2B9122D4-3C92-470D-B498-A75D11138D67}" srcOrd="1" destOrd="0" presId="urn:microsoft.com/office/officeart/2018/2/layout/IconVerticalSolidList"/>
    <dgm:cxn modelId="{AE3A379D-6C0C-489F-8B70-69F3858404F9}" type="presParOf" srcId="{9009CAEF-1464-4046-A426-A8A5D4219A92}" destId="{822EFF49-4D99-4196-AB05-4CD7C7AD38EF}" srcOrd="2" destOrd="0" presId="urn:microsoft.com/office/officeart/2018/2/layout/IconVerticalSolidList"/>
    <dgm:cxn modelId="{D9A07F12-7232-4E49-8BCA-10DEDCA22C51}" type="presParOf" srcId="{822EFF49-4D99-4196-AB05-4CD7C7AD38EF}" destId="{5DCBF1D9-8EA4-4587-A251-FA29B4F03035}" srcOrd="0" destOrd="0" presId="urn:microsoft.com/office/officeart/2018/2/layout/IconVerticalSolidList"/>
    <dgm:cxn modelId="{06FE5C32-2C55-4F62-860E-A6AB8069FDDC}" type="presParOf" srcId="{822EFF49-4D99-4196-AB05-4CD7C7AD38EF}" destId="{233E96BB-A17B-4785-B540-2F0F41BB8A4B}" srcOrd="1" destOrd="0" presId="urn:microsoft.com/office/officeart/2018/2/layout/IconVerticalSolidList"/>
    <dgm:cxn modelId="{176526EF-4920-402B-90F4-6482A3E0423C}" type="presParOf" srcId="{822EFF49-4D99-4196-AB05-4CD7C7AD38EF}" destId="{22BCB4D2-FE09-424F-83B3-44617492F40A}" srcOrd="2" destOrd="0" presId="urn:microsoft.com/office/officeart/2018/2/layout/IconVerticalSolidList"/>
    <dgm:cxn modelId="{4CB8BFC5-4AFF-40E2-B57E-70A804AEF9A3}" type="presParOf" srcId="{822EFF49-4D99-4196-AB05-4CD7C7AD38EF}" destId="{024AE53C-9305-43BF-948F-2F7A34850E17}" srcOrd="3" destOrd="0" presId="urn:microsoft.com/office/officeart/2018/2/layout/IconVerticalSolidList"/>
    <dgm:cxn modelId="{4A6698AE-EF19-44F1-8C88-02D057BD3F9B}" type="presParOf" srcId="{9009CAEF-1464-4046-A426-A8A5D4219A92}" destId="{AA982F0A-CA4E-487A-AF92-0E9D6571066E}" srcOrd="3" destOrd="0" presId="urn:microsoft.com/office/officeart/2018/2/layout/IconVerticalSolidList"/>
    <dgm:cxn modelId="{BF1EF254-9822-47A8-BFB5-C4D6B22915A7}" type="presParOf" srcId="{9009CAEF-1464-4046-A426-A8A5D4219A92}" destId="{692DAAF9-A5CB-4F78-BAE3-3080E9580147}" srcOrd="4" destOrd="0" presId="urn:microsoft.com/office/officeart/2018/2/layout/IconVerticalSolidList"/>
    <dgm:cxn modelId="{35A45638-0A18-4958-8F31-EE23DF051249}" type="presParOf" srcId="{692DAAF9-A5CB-4F78-BAE3-3080E9580147}" destId="{3BC2E48C-8536-45F2-A4D6-10CED2C05DF7}" srcOrd="0" destOrd="0" presId="urn:microsoft.com/office/officeart/2018/2/layout/IconVerticalSolidList"/>
    <dgm:cxn modelId="{CF2CAC23-4E64-4563-8524-7A660CD41F81}" type="presParOf" srcId="{692DAAF9-A5CB-4F78-BAE3-3080E9580147}" destId="{3E6B788F-FEEA-496C-9618-DFDAB08EA4B8}" srcOrd="1" destOrd="0" presId="urn:microsoft.com/office/officeart/2018/2/layout/IconVerticalSolidList"/>
    <dgm:cxn modelId="{6E6CC07D-6836-4372-A7EE-68F72F407358}" type="presParOf" srcId="{692DAAF9-A5CB-4F78-BAE3-3080E9580147}" destId="{38984351-A4B9-4EED-A8DA-47ABE0D5DB3A}" srcOrd="2" destOrd="0" presId="urn:microsoft.com/office/officeart/2018/2/layout/IconVerticalSolidList"/>
    <dgm:cxn modelId="{1795A165-EC3B-403D-AE94-67FCF7B7E2CF}" type="presParOf" srcId="{692DAAF9-A5CB-4F78-BAE3-3080E9580147}" destId="{C479687A-82BC-4268-A74B-37B18FF8D69A}" srcOrd="3" destOrd="0" presId="urn:microsoft.com/office/officeart/2018/2/layout/IconVerticalSolidList"/>
    <dgm:cxn modelId="{1EF6B7A9-A52A-42D1-8ECF-88388FC6859E}" type="presParOf" srcId="{9009CAEF-1464-4046-A426-A8A5D4219A92}" destId="{3C78D9D6-078B-48EF-BA32-078647AEF501}" srcOrd="5" destOrd="0" presId="urn:microsoft.com/office/officeart/2018/2/layout/IconVerticalSolidList"/>
    <dgm:cxn modelId="{BA35BFF3-0FCB-4C1E-B048-86C0AF7777C0}" type="presParOf" srcId="{9009CAEF-1464-4046-A426-A8A5D4219A92}" destId="{E84E5692-D601-4C47-90F6-B5CB636EFBE5}" srcOrd="6" destOrd="0" presId="urn:microsoft.com/office/officeart/2018/2/layout/IconVerticalSolidList"/>
    <dgm:cxn modelId="{8586F114-4C71-4C19-9058-E41C9D56C843}" type="presParOf" srcId="{E84E5692-D601-4C47-90F6-B5CB636EFBE5}" destId="{5CC55E3F-7579-4584-93EE-1BA2D3DACF48}" srcOrd="0" destOrd="0" presId="urn:microsoft.com/office/officeart/2018/2/layout/IconVerticalSolidList"/>
    <dgm:cxn modelId="{26A0C1BF-7390-48A4-B1E3-69CBE1903480}" type="presParOf" srcId="{E84E5692-D601-4C47-90F6-B5CB636EFBE5}" destId="{6092B55A-BA1E-4D8F-88D5-A0DEE565B4B6}" srcOrd="1" destOrd="0" presId="urn:microsoft.com/office/officeart/2018/2/layout/IconVerticalSolidList"/>
    <dgm:cxn modelId="{68DCDA30-9890-4D53-B769-82B91C9893A6}" type="presParOf" srcId="{E84E5692-D601-4C47-90F6-B5CB636EFBE5}" destId="{66ED46A3-8E70-48AE-8A83-BAF5C1E5DEB2}" srcOrd="2" destOrd="0" presId="urn:microsoft.com/office/officeart/2018/2/layout/IconVerticalSolidList"/>
    <dgm:cxn modelId="{96D8EF90-E6A9-4D70-87D0-D33C8C02C9D3}" type="presParOf" srcId="{E84E5692-D601-4C47-90F6-B5CB636EFBE5}" destId="{735F3982-8CAE-41D0-AFB2-4C831C8AB8D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3763F9E-CE75-4B08-97DB-29D4329395E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B09E0667-6380-4E9E-8D69-81C7B1A6CE0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Forming</a:t>
          </a:r>
        </a:p>
      </dgm:t>
    </dgm:pt>
    <dgm:pt modelId="{E9E86149-4F89-4020-B448-6E324D204E9D}" type="parTrans" cxnId="{EDF432CD-95CE-4F35-BBB6-56783A711EF3}">
      <dgm:prSet/>
      <dgm:spPr/>
      <dgm:t>
        <a:bodyPr/>
        <a:lstStyle/>
        <a:p>
          <a:endParaRPr lang="en-US"/>
        </a:p>
      </dgm:t>
    </dgm:pt>
    <dgm:pt modelId="{6518551D-5D63-428E-8EC8-DE7270502E9A}" type="sibTrans" cxnId="{EDF432CD-95CE-4F35-BBB6-56783A711EF3}">
      <dgm:prSet/>
      <dgm:spPr/>
      <dgm:t>
        <a:bodyPr/>
        <a:lstStyle/>
        <a:p>
          <a:endParaRPr lang="en-US"/>
        </a:p>
      </dgm:t>
    </dgm:pt>
    <dgm:pt modelId="{A1B15D69-006D-49E3-86CB-D8B0214DF94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Storming</a:t>
          </a:r>
        </a:p>
      </dgm:t>
    </dgm:pt>
    <dgm:pt modelId="{C9F54658-CB05-4DB2-A500-314C1AE46873}" type="parTrans" cxnId="{96E1DA16-EF39-4A67-A267-6BB25489081A}">
      <dgm:prSet/>
      <dgm:spPr/>
      <dgm:t>
        <a:bodyPr/>
        <a:lstStyle/>
        <a:p>
          <a:endParaRPr lang="en-US"/>
        </a:p>
      </dgm:t>
    </dgm:pt>
    <dgm:pt modelId="{13026E72-5FAB-4172-88DB-B80DC7C73340}" type="sibTrans" cxnId="{96E1DA16-EF39-4A67-A267-6BB25489081A}">
      <dgm:prSet/>
      <dgm:spPr/>
      <dgm:t>
        <a:bodyPr/>
        <a:lstStyle/>
        <a:p>
          <a:endParaRPr lang="en-US"/>
        </a:p>
      </dgm:t>
    </dgm:pt>
    <dgm:pt modelId="{F861BB3D-D3DD-441E-99E7-2F54D44344D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Norming</a:t>
          </a:r>
        </a:p>
      </dgm:t>
    </dgm:pt>
    <dgm:pt modelId="{48EA66B8-8DC2-46DF-8093-3587F7394977}" type="parTrans" cxnId="{852317C8-F593-4D13-BC1B-1F5382B62EB4}">
      <dgm:prSet/>
      <dgm:spPr/>
      <dgm:t>
        <a:bodyPr/>
        <a:lstStyle/>
        <a:p>
          <a:endParaRPr lang="en-US"/>
        </a:p>
      </dgm:t>
    </dgm:pt>
    <dgm:pt modelId="{7DF1C829-8FB1-449B-A15A-FFD50F6AE6F8}" type="sibTrans" cxnId="{852317C8-F593-4D13-BC1B-1F5382B62EB4}">
      <dgm:prSet/>
      <dgm:spPr/>
      <dgm:t>
        <a:bodyPr/>
        <a:lstStyle/>
        <a:p>
          <a:endParaRPr lang="en-US"/>
        </a:p>
      </dgm:t>
    </dgm:pt>
    <dgm:pt modelId="{27B9635D-AF9C-417F-B0B4-960813CFE0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Performing</a:t>
          </a:r>
        </a:p>
      </dgm:t>
    </dgm:pt>
    <dgm:pt modelId="{0B4DFDE0-D519-4A91-A951-4CB7CEB9058E}" type="parTrans" cxnId="{5AA9305A-633A-48B0-A16C-DD01314AF62F}">
      <dgm:prSet/>
      <dgm:spPr/>
      <dgm:t>
        <a:bodyPr/>
        <a:lstStyle/>
        <a:p>
          <a:endParaRPr lang="en-US"/>
        </a:p>
      </dgm:t>
    </dgm:pt>
    <dgm:pt modelId="{153A406C-EDD0-43A8-A149-4269AF67D419}" type="sibTrans" cxnId="{5AA9305A-633A-48B0-A16C-DD01314AF62F}">
      <dgm:prSet/>
      <dgm:spPr/>
      <dgm:t>
        <a:bodyPr/>
        <a:lstStyle/>
        <a:p>
          <a:endParaRPr lang="en-US"/>
        </a:p>
      </dgm:t>
    </dgm:pt>
    <dgm:pt modelId="{69770FF8-9929-4D80-9AE7-C4F8F9E22F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Adjourning / Mourning</a:t>
          </a:r>
        </a:p>
      </dgm:t>
    </dgm:pt>
    <dgm:pt modelId="{9F9A49FF-1428-4C1D-9A19-0C716FDE5136}" type="parTrans" cxnId="{D73939FD-B991-4858-B613-1B2B9BBFD047}">
      <dgm:prSet/>
      <dgm:spPr/>
      <dgm:t>
        <a:bodyPr/>
        <a:lstStyle/>
        <a:p>
          <a:endParaRPr lang="en-US"/>
        </a:p>
      </dgm:t>
    </dgm:pt>
    <dgm:pt modelId="{03D9463E-94CC-46D0-A185-C354656F6ACA}" type="sibTrans" cxnId="{D73939FD-B991-4858-B613-1B2B9BBFD047}">
      <dgm:prSet/>
      <dgm:spPr/>
      <dgm:t>
        <a:bodyPr/>
        <a:lstStyle/>
        <a:p>
          <a:endParaRPr lang="en-US"/>
        </a:p>
      </dgm:t>
    </dgm:pt>
    <dgm:pt modelId="{C440BC86-8B96-4899-A9C8-020665C9C7C1}" type="pres">
      <dgm:prSet presAssocID="{D3763F9E-CE75-4B08-97DB-29D4329395EA}" presName="root" presStyleCnt="0">
        <dgm:presLayoutVars>
          <dgm:dir/>
          <dgm:resizeHandles val="exact"/>
        </dgm:presLayoutVars>
      </dgm:prSet>
      <dgm:spPr/>
    </dgm:pt>
    <dgm:pt modelId="{9344F5CD-70D5-4DE7-B609-8D2AFE6201F7}" type="pres">
      <dgm:prSet presAssocID="{B09E0667-6380-4E9E-8D69-81C7B1A6CE05}" presName="compNode" presStyleCnt="0"/>
      <dgm:spPr/>
    </dgm:pt>
    <dgm:pt modelId="{47A607C6-2ED1-4F96-9287-6777B371693F}" type="pres">
      <dgm:prSet presAssocID="{B09E0667-6380-4E9E-8D69-81C7B1A6CE0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mboo"/>
        </a:ext>
      </dgm:extLst>
    </dgm:pt>
    <dgm:pt modelId="{8600A658-0C28-4076-B324-09A234D90466}" type="pres">
      <dgm:prSet presAssocID="{B09E0667-6380-4E9E-8D69-81C7B1A6CE05}" presName="spaceRect" presStyleCnt="0"/>
      <dgm:spPr/>
    </dgm:pt>
    <dgm:pt modelId="{166BB7B3-87C4-4F5B-9948-65C609AB4603}" type="pres">
      <dgm:prSet presAssocID="{B09E0667-6380-4E9E-8D69-81C7B1A6CE05}" presName="textRect" presStyleLbl="revTx" presStyleIdx="0" presStyleCnt="5">
        <dgm:presLayoutVars>
          <dgm:chMax val="1"/>
          <dgm:chPref val="1"/>
        </dgm:presLayoutVars>
      </dgm:prSet>
      <dgm:spPr/>
    </dgm:pt>
    <dgm:pt modelId="{4CC4B39B-E943-49E6-9F4B-DCD8D136BC65}" type="pres">
      <dgm:prSet presAssocID="{6518551D-5D63-428E-8EC8-DE7270502E9A}" presName="sibTrans" presStyleCnt="0"/>
      <dgm:spPr/>
    </dgm:pt>
    <dgm:pt modelId="{DD77AAD1-D2DF-4266-A717-4E3A8A524673}" type="pres">
      <dgm:prSet presAssocID="{A1B15D69-006D-49E3-86CB-D8B0214DF945}" presName="compNode" presStyleCnt="0"/>
      <dgm:spPr/>
    </dgm:pt>
    <dgm:pt modelId="{20778B46-9A76-4468-A661-CC2C8A362257}" type="pres">
      <dgm:prSet presAssocID="{A1B15D69-006D-49E3-86CB-D8B0214DF94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ning"/>
        </a:ext>
      </dgm:extLst>
    </dgm:pt>
    <dgm:pt modelId="{7E9ED657-05FD-4DAD-9439-0CA6C6504D73}" type="pres">
      <dgm:prSet presAssocID="{A1B15D69-006D-49E3-86CB-D8B0214DF945}" presName="spaceRect" presStyleCnt="0"/>
      <dgm:spPr/>
    </dgm:pt>
    <dgm:pt modelId="{2C0FF58D-1DD3-4D62-88B0-08A876F23A59}" type="pres">
      <dgm:prSet presAssocID="{A1B15D69-006D-49E3-86CB-D8B0214DF945}" presName="textRect" presStyleLbl="revTx" presStyleIdx="1" presStyleCnt="5">
        <dgm:presLayoutVars>
          <dgm:chMax val="1"/>
          <dgm:chPref val="1"/>
        </dgm:presLayoutVars>
      </dgm:prSet>
      <dgm:spPr/>
    </dgm:pt>
    <dgm:pt modelId="{608D72BE-CB71-4C1D-9C3E-91BF14A33C20}" type="pres">
      <dgm:prSet presAssocID="{13026E72-5FAB-4172-88DB-B80DC7C73340}" presName="sibTrans" presStyleCnt="0"/>
      <dgm:spPr/>
    </dgm:pt>
    <dgm:pt modelId="{286C03CD-A60E-4089-B0D6-7E46C341938F}" type="pres">
      <dgm:prSet presAssocID="{F861BB3D-D3DD-441E-99E7-2F54D44344DA}" presName="compNode" presStyleCnt="0"/>
      <dgm:spPr/>
    </dgm:pt>
    <dgm:pt modelId="{85A5FD84-C4CB-416E-9C5A-19BCF20E8064}" type="pres">
      <dgm:prSet presAssocID="{F861BB3D-D3DD-441E-99E7-2F54D44344D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stomer Review"/>
        </a:ext>
      </dgm:extLst>
    </dgm:pt>
    <dgm:pt modelId="{4F6B75D0-0BE8-4A02-AC7A-45ECEE15540A}" type="pres">
      <dgm:prSet presAssocID="{F861BB3D-D3DD-441E-99E7-2F54D44344DA}" presName="spaceRect" presStyleCnt="0"/>
      <dgm:spPr/>
    </dgm:pt>
    <dgm:pt modelId="{6E8C5D9F-484B-4CD7-9615-34CDE95C1BF7}" type="pres">
      <dgm:prSet presAssocID="{F861BB3D-D3DD-441E-99E7-2F54D44344DA}" presName="textRect" presStyleLbl="revTx" presStyleIdx="2" presStyleCnt="5">
        <dgm:presLayoutVars>
          <dgm:chMax val="1"/>
          <dgm:chPref val="1"/>
        </dgm:presLayoutVars>
      </dgm:prSet>
      <dgm:spPr/>
    </dgm:pt>
    <dgm:pt modelId="{CB73888F-9DAF-415F-8453-E9EE3890CDF8}" type="pres">
      <dgm:prSet presAssocID="{7DF1C829-8FB1-449B-A15A-FFD50F6AE6F8}" presName="sibTrans" presStyleCnt="0"/>
      <dgm:spPr/>
    </dgm:pt>
    <dgm:pt modelId="{E1740EF8-60D3-47DE-9802-DB7EF19B399A}" type="pres">
      <dgm:prSet presAssocID="{27B9635D-AF9C-417F-B0B4-960813CFE0BE}" presName="compNode" presStyleCnt="0"/>
      <dgm:spPr/>
    </dgm:pt>
    <dgm:pt modelId="{D20A15CB-AC6C-4549-8C6D-E30F4C2EF200}" type="pres">
      <dgm:prSet presAssocID="{27B9635D-AF9C-417F-B0B4-960813CFE0B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ma"/>
        </a:ext>
      </dgm:extLst>
    </dgm:pt>
    <dgm:pt modelId="{66B0B91A-FAED-4603-AC23-BC40467221DA}" type="pres">
      <dgm:prSet presAssocID="{27B9635D-AF9C-417F-B0B4-960813CFE0BE}" presName="spaceRect" presStyleCnt="0"/>
      <dgm:spPr/>
    </dgm:pt>
    <dgm:pt modelId="{DA101B83-9738-4DD4-BF12-249A1D076852}" type="pres">
      <dgm:prSet presAssocID="{27B9635D-AF9C-417F-B0B4-960813CFE0BE}" presName="textRect" presStyleLbl="revTx" presStyleIdx="3" presStyleCnt="5">
        <dgm:presLayoutVars>
          <dgm:chMax val="1"/>
          <dgm:chPref val="1"/>
        </dgm:presLayoutVars>
      </dgm:prSet>
      <dgm:spPr/>
    </dgm:pt>
    <dgm:pt modelId="{1A7BCBF9-0CA4-4BE4-B8C1-05BC1BB41458}" type="pres">
      <dgm:prSet presAssocID="{153A406C-EDD0-43A8-A149-4269AF67D419}" presName="sibTrans" presStyleCnt="0"/>
      <dgm:spPr/>
    </dgm:pt>
    <dgm:pt modelId="{EF6D1287-D559-4136-82EF-B3F8F121CD97}" type="pres">
      <dgm:prSet presAssocID="{69770FF8-9929-4D80-9AE7-C4F8F9E22FD2}" presName="compNode" presStyleCnt="0"/>
      <dgm:spPr/>
    </dgm:pt>
    <dgm:pt modelId="{555AA5F8-3EBB-4E34-80D3-A0E7E078FEEB}" type="pres">
      <dgm:prSet presAssocID="{69770FF8-9929-4D80-9AE7-C4F8F9E22FD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C922D1DC-FCB9-4CDC-A28B-B1D9AA1249B9}" type="pres">
      <dgm:prSet presAssocID="{69770FF8-9929-4D80-9AE7-C4F8F9E22FD2}" presName="spaceRect" presStyleCnt="0"/>
      <dgm:spPr/>
    </dgm:pt>
    <dgm:pt modelId="{65707F5F-4D3D-4284-B3DF-8AC556B25CC9}" type="pres">
      <dgm:prSet presAssocID="{69770FF8-9929-4D80-9AE7-C4F8F9E22FD2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696EDB0C-E149-4D67-825C-1041912369F9}" type="presOf" srcId="{69770FF8-9929-4D80-9AE7-C4F8F9E22FD2}" destId="{65707F5F-4D3D-4284-B3DF-8AC556B25CC9}" srcOrd="0" destOrd="0" presId="urn:microsoft.com/office/officeart/2018/2/layout/IconLabelList"/>
    <dgm:cxn modelId="{96E1DA16-EF39-4A67-A267-6BB25489081A}" srcId="{D3763F9E-CE75-4B08-97DB-29D4329395EA}" destId="{A1B15D69-006D-49E3-86CB-D8B0214DF945}" srcOrd="1" destOrd="0" parTransId="{C9F54658-CB05-4DB2-A500-314C1AE46873}" sibTransId="{13026E72-5FAB-4172-88DB-B80DC7C73340}"/>
    <dgm:cxn modelId="{D0805C51-CC9F-4D3D-B83F-2A3D51520E55}" type="presOf" srcId="{D3763F9E-CE75-4B08-97DB-29D4329395EA}" destId="{C440BC86-8B96-4899-A9C8-020665C9C7C1}" srcOrd="0" destOrd="0" presId="urn:microsoft.com/office/officeart/2018/2/layout/IconLabelList"/>
    <dgm:cxn modelId="{FFE8F453-B6F1-417B-B92B-1D4FAD82AFC9}" type="presOf" srcId="{F861BB3D-D3DD-441E-99E7-2F54D44344DA}" destId="{6E8C5D9F-484B-4CD7-9615-34CDE95C1BF7}" srcOrd="0" destOrd="0" presId="urn:microsoft.com/office/officeart/2018/2/layout/IconLabelList"/>
    <dgm:cxn modelId="{5AA9305A-633A-48B0-A16C-DD01314AF62F}" srcId="{D3763F9E-CE75-4B08-97DB-29D4329395EA}" destId="{27B9635D-AF9C-417F-B0B4-960813CFE0BE}" srcOrd="3" destOrd="0" parTransId="{0B4DFDE0-D519-4A91-A951-4CB7CEB9058E}" sibTransId="{153A406C-EDD0-43A8-A149-4269AF67D419}"/>
    <dgm:cxn modelId="{99F83088-04F5-4BBA-8266-5FF659384AEB}" type="presOf" srcId="{A1B15D69-006D-49E3-86CB-D8B0214DF945}" destId="{2C0FF58D-1DD3-4D62-88B0-08A876F23A59}" srcOrd="0" destOrd="0" presId="urn:microsoft.com/office/officeart/2018/2/layout/IconLabelList"/>
    <dgm:cxn modelId="{282B7DA9-AB9E-4BB6-8120-1A973B54C117}" type="presOf" srcId="{B09E0667-6380-4E9E-8D69-81C7B1A6CE05}" destId="{166BB7B3-87C4-4F5B-9948-65C609AB4603}" srcOrd="0" destOrd="0" presId="urn:microsoft.com/office/officeart/2018/2/layout/IconLabelList"/>
    <dgm:cxn modelId="{19E6ECB6-0D39-4594-BEBA-26AE452C470A}" type="presOf" srcId="{27B9635D-AF9C-417F-B0B4-960813CFE0BE}" destId="{DA101B83-9738-4DD4-BF12-249A1D076852}" srcOrd="0" destOrd="0" presId="urn:microsoft.com/office/officeart/2018/2/layout/IconLabelList"/>
    <dgm:cxn modelId="{852317C8-F593-4D13-BC1B-1F5382B62EB4}" srcId="{D3763F9E-CE75-4B08-97DB-29D4329395EA}" destId="{F861BB3D-D3DD-441E-99E7-2F54D44344DA}" srcOrd="2" destOrd="0" parTransId="{48EA66B8-8DC2-46DF-8093-3587F7394977}" sibTransId="{7DF1C829-8FB1-449B-A15A-FFD50F6AE6F8}"/>
    <dgm:cxn modelId="{EDF432CD-95CE-4F35-BBB6-56783A711EF3}" srcId="{D3763F9E-CE75-4B08-97DB-29D4329395EA}" destId="{B09E0667-6380-4E9E-8D69-81C7B1A6CE05}" srcOrd="0" destOrd="0" parTransId="{E9E86149-4F89-4020-B448-6E324D204E9D}" sibTransId="{6518551D-5D63-428E-8EC8-DE7270502E9A}"/>
    <dgm:cxn modelId="{D73939FD-B991-4858-B613-1B2B9BBFD047}" srcId="{D3763F9E-CE75-4B08-97DB-29D4329395EA}" destId="{69770FF8-9929-4D80-9AE7-C4F8F9E22FD2}" srcOrd="4" destOrd="0" parTransId="{9F9A49FF-1428-4C1D-9A19-0C716FDE5136}" sibTransId="{03D9463E-94CC-46D0-A185-C354656F6ACA}"/>
    <dgm:cxn modelId="{19644D72-4277-4CAA-A3BF-33136E30E3B9}" type="presParOf" srcId="{C440BC86-8B96-4899-A9C8-020665C9C7C1}" destId="{9344F5CD-70D5-4DE7-B609-8D2AFE6201F7}" srcOrd="0" destOrd="0" presId="urn:microsoft.com/office/officeart/2018/2/layout/IconLabelList"/>
    <dgm:cxn modelId="{42266DF1-FE34-4C76-A2C4-AC8E4A407665}" type="presParOf" srcId="{9344F5CD-70D5-4DE7-B609-8D2AFE6201F7}" destId="{47A607C6-2ED1-4F96-9287-6777B371693F}" srcOrd="0" destOrd="0" presId="urn:microsoft.com/office/officeart/2018/2/layout/IconLabelList"/>
    <dgm:cxn modelId="{8BCBBBCF-2ACB-417F-BCEE-FFE7575195B2}" type="presParOf" srcId="{9344F5CD-70D5-4DE7-B609-8D2AFE6201F7}" destId="{8600A658-0C28-4076-B324-09A234D90466}" srcOrd="1" destOrd="0" presId="urn:microsoft.com/office/officeart/2018/2/layout/IconLabelList"/>
    <dgm:cxn modelId="{A7B9A2B8-3ED7-4108-9B07-4D245B54210E}" type="presParOf" srcId="{9344F5CD-70D5-4DE7-B609-8D2AFE6201F7}" destId="{166BB7B3-87C4-4F5B-9948-65C609AB4603}" srcOrd="2" destOrd="0" presId="urn:microsoft.com/office/officeart/2018/2/layout/IconLabelList"/>
    <dgm:cxn modelId="{29D34D9F-975A-4914-9A99-8F3377E7B582}" type="presParOf" srcId="{C440BC86-8B96-4899-A9C8-020665C9C7C1}" destId="{4CC4B39B-E943-49E6-9F4B-DCD8D136BC65}" srcOrd="1" destOrd="0" presId="urn:microsoft.com/office/officeart/2018/2/layout/IconLabelList"/>
    <dgm:cxn modelId="{8C0A129A-E1CD-427E-87D9-A604FD54064D}" type="presParOf" srcId="{C440BC86-8B96-4899-A9C8-020665C9C7C1}" destId="{DD77AAD1-D2DF-4266-A717-4E3A8A524673}" srcOrd="2" destOrd="0" presId="urn:microsoft.com/office/officeart/2018/2/layout/IconLabelList"/>
    <dgm:cxn modelId="{78397BB3-CDC6-4BDF-9CE0-344AC950CD9B}" type="presParOf" srcId="{DD77AAD1-D2DF-4266-A717-4E3A8A524673}" destId="{20778B46-9A76-4468-A661-CC2C8A362257}" srcOrd="0" destOrd="0" presId="urn:microsoft.com/office/officeart/2018/2/layout/IconLabelList"/>
    <dgm:cxn modelId="{25C85A4E-E534-480D-8345-88CD2042526C}" type="presParOf" srcId="{DD77AAD1-D2DF-4266-A717-4E3A8A524673}" destId="{7E9ED657-05FD-4DAD-9439-0CA6C6504D73}" srcOrd="1" destOrd="0" presId="urn:microsoft.com/office/officeart/2018/2/layout/IconLabelList"/>
    <dgm:cxn modelId="{594D88ED-571E-4AF5-88C5-DA43D86D37EE}" type="presParOf" srcId="{DD77AAD1-D2DF-4266-A717-4E3A8A524673}" destId="{2C0FF58D-1DD3-4D62-88B0-08A876F23A59}" srcOrd="2" destOrd="0" presId="urn:microsoft.com/office/officeart/2018/2/layout/IconLabelList"/>
    <dgm:cxn modelId="{13915B83-8B84-4F88-AC90-C107B0C7CBC2}" type="presParOf" srcId="{C440BC86-8B96-4899-A9C8-020665C9C7C1}" destId="{608D72BE-CB71-4C1D-9C3E-91BF14A33C20}" srcOrd="3" destOrd="0" presId="urn:microsoft.com/office/officeart/2018/2/layout/IconLabelList"/>
    <dgm:cxn modelId="{B1B24C28-5C3D-465A-B1CB-534F90C842B7}" type="presParOf" srcId="{C440BC86-8B96-4899-A9C8-020665C9C7C1}" destId="{286C03CD-A60E-4089-B0D6-7E46C341938F}" srcOrd="4" destOrd="0" presId="urn:microsoft.com/office/officeart/2018/2/layout/IconLabelList"/>
    <dgm:cxn modelId="{940932FD-9E11-44E0-8046-2D5794E939A7}" type="presParOf" srcId="{286C03CD-A60E-4089-B0D6-7E46C341938F}" destId="{85A5FD84-C4CB-416E-9C5A-19BCF20E8064}" srcOrd="0" destOrd="0" presId="urn:microsoft.com/office/officeart/2018/2/layout/IconLabelList"/>
    <dgm:cxn modelId="{DE8AFB79-4848-4AC9-A32A-7E3DDFC381CE}" type="presParOf" srcId="{286C03CD-A60E-4089-B0D6-7E46C341938F}" destId="{4F6B75D0-0BE8-4A02-AC7A-45ECEE15540A}" srcOrd="1" destOrd="0" presId="urn:microsoft.com/office/officeart/2018/2/layout/IconLabelList"/>
    <dgm:cxn modelId="{7DD268F3-914E-4B92-B837-8DD5D4206AB1}" type="presParOf" srcId="{286C03CD-A60E-4089-B0D6-7E46C341938F}" destId="{6E8C5D9F-484B-4CD7-9615-34CDE95C1BF7}" srcOrd="2" destOrd="0" presId="urn:microsoft.com/office/officeart/2018/2/layout/IconLabelList"/>
    <dgm:cxn modelId="{AF4BFD0C-BABF-4C2F-95C9-19273E6A36CB}" type="presParOf" srcId="{C440BC86-8B96-4899-A9C8-020665C9C7C1}" destId="{CB73888F-9DAF-415F-8453-E9EE3890CDF8}" srcOrd="5" destOrd="0" presId="urn:microsoft.com/office/officeart/2018/2/layout/IconLabelList"/>
    <dgm:cxn modelId="{9CCA0F6A-079F-4450-AA71-EFC9924D8BA5}" type="presParOf" srcId="{C440BC86-8B96-4899-A9C8-020665C9C7C1}" destId="{E1740EF8-60D3-47DE-9802-DB7EF19B399A}" srcOrd="6" destOrd="0" presId="urn:microsoft.com/office/officeart/2018/2/layout/IconLabelList"/>
    <dgm:cxn modelId="{24B40913-AB95-40E2-A0BD-8284CDEB6106}" type="presParOf" srcId="{E1740EF8-60D3-47DE-9802-DB7EF19B399A}" destId="{D20A15CB-AC6C-4549-8C6D-E30F4C2EF200}" srcOrd="0" destOrd="0" presId="urn:microsoft.com/office/officeart/2018/2/layout/IconLabelList"/>
    <dgm:cxn modelId="{C30BBF28-FE97-448E-8A47-50E8772DC29E}" type="presParOf" srcId="{E1740EF8-60D3-47DE-9802-DB7EF19B399A}" destId="{66B0B91A-FAED-4603-AC23-BC40467221DA}" srcOrd="1" destOrd="0" presId="urn:microsoft.com/office/officeart/2018/2/layout/IconLabelList"/>
    <dgm:cxn modelId="{57FFEE1F-EF6D-4555-AE57-91557B293B3A}" type="presParOf" srcId="{E1740EF8-60D3-47DE-9802-DB7EF19B399A}" destId="{DA101B83-9738-4DD4-BF12-249A1D076852}" srcOrd="2" destOrd="0" presId="urn:microsoft.com/office/officeart/2018/2/layout/IconLabelList"/>
    <dgm:cxn modelId="{5D08CBB0-79D3-44D6-BA84-4815504F70E0}" type="presParOf" srcId="{C440BC86-8B96-4899-A9C8-020665C9C7C1}" destId="{1A7BCBF9-0CA4-4BE4-B8C1-05BC1BB41458}" srcOrd="7" destOrd="0" presId="urn:microsoft.com/office/officeart/2018/2/layout/IconLabelList"/>
    <dgm:cxn modelId="{6763523E-8393-4EDB-97A2-6DAA3821BFBC}" type="presParOf" srcId="{C440BC86-8B96-4899-A9C8-020665C9C7C1}" destId="{EF6D1287-D559-4136-82EF-B3F8F121CD97}" srcOrd="8" destOrd="0" presId="urn:microsoft.com/office/officeart/2018/2/layout/IconLabelList"/>
    <dgm:cxn modelId="{5ABEE862-610F-404B-8AFD-8168CD121950}" type="presParOf" srcId="{EF6D1287-D559-4136-82EF-B3F8F121CD97}" destId="{555AA5F8-3EBB-4E34-80D3-A0E7E078FEEB}" srcOrd="0" destOrd="0" presId="urn:microsoft.com/office/officeart/2018/2/layout/IconLabelList"/>
    <dgm:cxn modelId="{E818A08B-D7E5-46A1-A40B-F8E27A7F36BB}" type="presParOf" srcId="{EF6D1287-D559-4136-82EF-B3F8F121CD97}" destId="{C922D1DC-FCB9-4CDC-A28B-B1D9AA1249B9}" srcOrd="1" destOrd="0" presId="urn:microsoft.com/office/officeart/2018/2/layout/IconLabelList"/>
    <dgm:cxn modelId="{9C06B373-C99A-40E5-972C-DD9E142E12CA}" type="presParOf" srcId="{EF6D1287-D559-4136-82EF-B3F8F121CD97}" destId="{65707F5F-4D3D-4284-B3DF-8AC556B25CC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4F6C5D-6C33-479D-B075-1E7F4C9AADAE}">
      <dsp:nvSpPr>
        <dsp:cNvPr id="0" name=""/>
        <dsp:cNvSpPr/>
      </dsp:nvSpPr>
      <dsp:spPr>
        <a:xfrm>
          <a:off x="226240" y="787222"/>
          <a:ext cx="694828" cy="694828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DBD73E-ACEC-46FC-92F5-C4495B99ECC2}">
      <dsp:nvSpPr>
        <dsp:cNvPr id="0" name=""/>
        <dsp:cNvSpPr/>
      </dsp:nvSpPr>
      <dsp:spPr>
        <a:xfrm>
          <a:off x="374318" y="935300"/>
          <a:ext cx="398671" cy="3986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33476A-D9EA-4C61-AAE3-AACB2B9292CE}">
      <dsp:nvSpPr>
        <dsp:cNvPr id="0" name=""/>
        <dsp:cNvSpPr/>
      </dsp:nvSpPr>
      <dsp:spPr>
        <a:xfrm>
          <a:off x="4123" y="1698472"/>
          <a:ext cx="1139062" cy="45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Clean and informative coding</a:t>
          </a:r>
        </a:p>
      </dsp:txBody>
      <dsp:txXfrm>
        <a:off x="4123" y="1698472"/>
        <a:ext cx="1139062" cy="455625"/>
      </dsp:txXfrm>
    </dsp:sp>
    <dsp:sp modelId="{47B02AD1-0E64-464D-822B-007DCF3D07E3}">
      <dsp:nvSpPr>
        <dsp:cNvPr id="0" name=""/>
        <dsp:cNvSpPr/>
      </dsp:nvSpPr>
      <dsp:spPr>
        <a:xfrm>
          <a:off x="1700933" y="787222"/>
          <a:ext cx="694828" cy="694828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B03847-60CA-4A6C-A8A5-05AD6826C23B}">
      <dsp:nvSpPr>
        <dsp:cNvPr id="0" name=""/>
        <dsp:cNvSpPr/>
      </dsp:nvSpPr>
      <dsp:spPr>
        <a:xfrm>
          <a:off x="1849011" y="935300"/>
          <a:ext cx="398671" cy="3986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EE0D9D-B67A-43DE-8F37-A201E714E6B6}">
      <dsp:nvSpPr>
        <dsp:cNvPr id="0" name=""/>
        <dsp:cNvSpPr/>
      </dsp:nvSpPr>
      <dsp:spPr>
        <a:xfrm>
          <a:off x="1342521" y="1698472"/>
          <a:ext cx="1411651" cy="45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Proper organization</a:t>
          </a:r>
        </a:p>
      </dsp:txBody>
      <dsp:txXfrm>
        <a:off x="1342521" y="1698472"/>
        <a:ext cx="1411651" cy="455625"/>
      </dsp:txXfrm>
    </dsp:sp>
    <dsp:sp modelId="{A6322FA8-98EA-4A32-B80E-6BE819344071}">
      <dsp:nvSpPr>
        <dsp:cNvPr id="0" name=""/>
        <dsp:cNvSpPr/>
      </dsp:nvSpPr>
      <dsp:spPr>
        <a:xfrm>
          <a:off x="3175626" y="787222"/>
          <a:ext cx="694828" cy="694828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F4BA8F-98DB-4A00-81C8-8C7D6A2EC3BA}">
      <dsp:nvSpPr>
        <dsp:cNvPr id="0" name=""/>
        <dsp:cNvSpPr/>
      </dsp:nvSpPr>
      <dsp:spPr>
        <a:xfrm>
          <a:off x="3323704" y="935300"/>
          <a:ext cx="398671" cy="3986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3CBA89-C1DB-49D4-B115-62950712C1CB}">
      <dsp:nvSpPr>
        <dsp:cNvPr id="0" name=""/>
        <dsp:cNvSpPr/>
      </dsp:nvSpPr>
      <dsp:spPr>
        <a:xfrm>
          <a:off x="2953508" y="1698472"/>
          <a:ext cx="1139062" cy="45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Keep track of changes</a:t>
          </a:r>
        </a:p>
      </dsp:txBody>
      <dsp:txXfrm>
        <a:off x="2953508" y="1698472"/>
        <a:ext cx="1139062" cy="455625"/>
      </dsp:txXfrm>
    </dsp:sp>
    <dsp:sp modelId="{A939B70D-7D50-493C-B7E7-22E62A53E590}">
      <dsp:nvSpPr>
        <dsp:cNvPr id="0" name=""/>
        <dsp:cNvSpPr/>
      </dsp:nvSpPr>
      <dsp:spPr>
        <a:xfrm>
          <a:off x="4665747" y="787222"/>
          <a:ext cx="694828" cy="694828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B3F547-DE93-4DE0-BBB7-A3C99C8831BF}">
      <dsp:nvSpPr>
        <dsp:cNvPr id="0" name=""/>
        <dsp:cNvSpPr/>
      </dsp:nvSpPr>
      <dsp:spPr>
        <a:xfrm>
          <a:off x="4813825" y="935300"/>
          <a:ext cx="398671" cy="3986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9EAC9A-CF04-45C9-B2D2-AD76A6766AD5}">
      <dsp:nvSpPr>
        <dsp:cNvPr id="0" name=""/>
        <dsp:cNvSpPr/>
      </dsp:nvSpPr>
      <dsp:spPr>
        <a:xfrm>
          <a:off x="4291907" y="1698472"/>
          <a:ext cx="1442508" cy="45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Communicate with others</a:t>
          </a:r>
        </a:p>
      </dsp:txBody>
      <dsp:txXfrm>
        <a:off x="4291907" y="1698472"/>
        <a:ext cx="1442508" cy="455625"/>
      </dsp:txXfrm>
    </dsp:sp>
    <dsp:sp modelId="{EA409A64-7521-40A6-A31B-02086F327D78}">
      <dsp:nvSpPr>
        <dsp:cNvPr id="0" name=""/>
        <dsp:cNvSpPr/>
      </dsp:nvSpPr>
      <dsp:spPr>
        <a:xfrm>
          <a:off x="6155869" y="787222"/>
          <a:ext cx="694828" cy="694828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9276CD-9D3B-454F-B0FA-11205376C1BD}">
      <dsp:nvSpPr>
        <dsp:cNvPr id="0" name=""/>
        <dsp:cNvSpPr/>
      </dsp:nvSpPr>
      <dsp:spPr>
        <a:xfrm>
          <a:off x="6303947" y="935300"/>
          <a:ext cx="398671" cy="39867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0087DA-F9D6-4887-A043-D75476CBFA18}">
      <dsp:nvSpPr>
        <dsp:cNvPr id="0" name=""/>
        <dsp:cNvSpPr/>
      </dsp:nvSpPr>
      <dsp:spPr>
        <a:xfrm>
          <a:off x="5933752" y="1698472"/>
          <a:ext cx="1139062" cy="45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Be professional and ethical</a:t>
          </a:r>
        </a:p>
      </dsp:txBody>
      <dsp:txXfrm>
        <a:off x="5933752" y="1698472"/>
        <a:ext cx="1139062" cy="455625"/>
      </dsp:txXfrm>
    </dsp:sp>
    <dsp:sp modelId="{C8A3A5BC-D669-456C-8D28-178F338BA10E}">
      <dsp:nvSpPr>
        <dsp:cNvPr id="0" name=""/>
        <dsp:cNvSpPr/>
      </dsp:nvSpPr>
      <dsp:spPr>
        <a:xfrm>
          <a:off x="7494267" y="787222"/>
          <a:ext cx="694828" cy="694828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03294B-1FCF-452C-A6BE-DB1BEFF74853}">
      <dsp:nvSpPr>
        <dsp:cNvPr id="0" name=""/>
        <dsp:cNvSpPr/>
      </dsp:nvSpPr>
      <dsp:spPr>
        <a:xfrm>
          <a:off x="7642345" y="935300"/>
          <a:ext cx="398671" cy="39867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18D177-26B1-449D-AC45-3FC01B681037}">
      <dsp:nvSpPr>
        <dsp:cNvPr id="0" name=""/>
        <dsp:cNvSpPr/>
      </dsp:nvSpPr>
      <dsp:spPr>
        <a:xfrm>
          <a:off x="7272150" y="1698472"/>
          <a:ext cx="1139062" cy="45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WORK WELL WITH OTHERS!!!!</a:t>
          </a:r>
        </a:p>
      </dsp:txBody>
      <dsp:txXfrm>
        <a:off x="7272150" y="1698472"/>
        <a:ext cx="1139062" cy="4556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46D6B4-2629-4397-96F4-565F3CD15267}">
      <dsp:nvSpPr>
        <dsp:cNvPr id="0" name=""/>
        <dsp:cNvSpPr/>
      </dsp:nvSpPr>
      <dsp:spPr>
        <a:xfrm>
          <a:off x="0" y="1734"/>
          <a:ext cx="4682994" cy="8789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66BDCB-02F7-47BF-867C-EA3EE47E81C4}">
      <dsp:nvSpPr>
        <dsp:cNvPr id="0" name=""/>
        <dsp:cNvSpPr/>
      </dsp:nvSpPr>
      <dsp:spPr>
        <a:xfrm>
          <a:off x="265870" y="199489"/>
          <a:ext cx="483401" cy="4834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13F32D-FE34-41EA-A221-82B678F91625}">
      <dsp:nvSpPr>
        <dsp:cNvPr id="0" name=""/>
        <dsp:cNvSpPr/>
      </dsp:nvSpPr>
      <dsp:spPr>
        <a:xfrm>
          <a:off x="1015143" y="1734"/>
          <a:ext cx="3667850" cy="878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018" tIns="93018" rIns="93018" bIns="9301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This is where you get to show off, have fun, and add to your resume</a:t>
          </a:r>
        </a:p>
      </dsp:txBody>
      <dsp:txXfrm>
        <a:off x="1015143" y="1734"/>
        <a:ext cx="3667850" cy="878911"/>
      </dsp:txXfrm>
    </dsp:sp>
    <dsp:sp modelId="{5DCBF1D9-8EA4-4587-A251-FA29B4F03035}">
      <dsp:nvSpPr>
        <dsp:cNvPr id="0" name=""/>
        <dsp:cNvSpPr/>
      </dsp:nvSpPr>
      <dsp:spPr>
        <a:xfrm>
          <a:off x="0" y="1100373"/>
          <a:ext cx="4682994" cy="8789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3E96BB-A17B-4785-B540-2F0F41BB8A4B}">
      <dsp:nvSpPr>
        <dsp:cNvPr id="0" name=""/>
        <dsp:cNvSpPr/>
      </dsp:nvSpPr>
      <dsp:spPr>
        <a:xfrm>
          <a:off x="265870" y="1298128"/>
          <a:ext cx="483401" cy="4834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4AE53C-9305-43BF-948F-2F7A34850E17}">
      <dsp:nvSpPr>
        <dsp:cNvPr id="0" name=""/>
        <dsp:cNvSpPr/>
      </dsp:nvSpPr>
      <dsp:spPr>
        <a:xfrm>
          <a:off x="1015143" y="1100373"/>
          <a:ext cx="3667850" cy="878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018" tIns="93018" rIns="93018" bIns="9301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Start looking for a group </a:t>
          </a:r>
          <a:r>
            <a:rPr lang="en-US" sz="1900" b="1" kern="1200"/>
            <a:t>now. Group of 4 (2 lab teams)</a:t>
          </a:r>
          <a:endParaRPr lang="en-US" sz="1900" kern="1200"/>
        </a:p>
      </dsp:txBody>
      <dsp:txXfrm>
        <a:off x="1015143" y="1100373"/>
        <a:ext cx="3667850" cy="878911"/>
      </dsp:txXfrm>
    </dsp:sp>
    <dsp:sp modelId="{3BC2E48C-8536-45F2-A4D6-10CED2C05DF7}">
      <dsp:nvSpPr>
        <dsp:cNvPr id="0" name=""/>
        <dsp:cNvSpPr/>
      </dsp:nvSpPr>
      <dsp:spPr>
        <a:xfrm>
          <a:off x="0" y="2199013"/>
          <a:ext cx="4682994" cy="8789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6B788F-FEEA-496C-9618-DFDAB08EA4B8}">
      <dsp:nvSpPr>
        <dsp:cNvPr id="0" name=""/>
        <dsp:cNvSpPr/>
      </dsp:nvSpPr>
      <dsp:spPr>
        <a:xfrm>
          <a:off x="265870" y="2396768"/>
          <a:ext cx="483401" cy="4834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79687A-82BC-4268-A74B-37B18FF8D69A}">
      <dsp:nvSpPr>
        <dsp:cNvPr id="0" name=""/>
        <dsp:cNvSpPr/>
      </dsp:nvSpPr>
      <dsp:spPr>
        <a:xfrm>
          <a:off x="1015143" y="2199013"/>
          <a:ext cx="3667850" cy="878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018" tIns="93018" rIns="93018" bIns="9301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Start the assignments </a:t>
          </a:r>
          <a:r>
            <a:rPr lang="en-US" sz="1900" b="1" kern="1200"/>
            <a:t>when they are assigned</a:t>
          </a:r>
          <a:r>
            <a:rPr lang="en-US" sz="1900" kern="1200"/>
            <a:t> </a:t>
          </a:r>
        </a:p>
      </dsp:txBody>
      <dsp:txXfrm>
        <a:off x="1015143" y="2199013"/>
        <a:ext cx="3667850" cy="878911"/>
      </dsp:txXfrm>
    </dsp:sp>
    <dsp:sp modelId="{5CC55E3F-7579-4584-93EE-1BA2D3DACF48}">
      <dsp:nvSpPr>
        <dsp:cNvPr id="0" name=""/>
        <dsp:cNvSpPr/>
      </dsp:nvSpPr>
      <dsp:spPr>
        <a:xfrm>
          <a:off x="0" y="3297653"/>
          <a:ext cx="4682994" cy="8789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92B55A-BA1E-4D8F-88D5-A0DEE565B4B6}">
      <dsp:nvSpPr>
        <dsp:cNvPr id="0" name=""/>
        <dsp:cNvSpPr/>
      </dsp:nvSpPr>
      <dsp:spPr>
        <a:xfrm>
          <a:off x="265870" y="3495408"/>
          <a:ext cx="483401" cy="48340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5F3982-8CAE-41D0-AFB2-4C831C8AB8D2}">
      <dsp:nvSpPr>
        <dsp:cNvPr id="0" name=""/>
        <dsp:cNvSpPr/>
      </dsp:nvSpPr>
      <dsp:spPr>
        <a:xfrm>
          <a:off x="1015143" y="3297653"/>
          <a:ext cx="3667850" cy="878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018" tIns="93018" rIns="93018" bIns="9301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Focus on the process not just the final deliverable</a:t>
          </a:r>
        </a:p>
      </dsp:txBody>
      <dsp:txXfrm>
        <a:off x="1015143" y="3297653"/>
        <a:ext cx="3667850" cy="8789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A607C6-2ED1-4F96-9287-6777B371693F}">
      <dsp:nvSpPr>
        <dsp:cNvPr id="0" name=""/>
        <dsp:cNvSpPr/>
      </dsp:nvSpPr>
      <dsp:spPr>
        <a:xfrm>
          <a:off x="398662" y="487095"/>
          <a:ext cx="645468" cy="6454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6BB7B3-87C4-4F5B-9948-65C609AB4603}">
      <dsp:nvSpPr>
        <dsp:cNvPr id="0" name=""/>
        <dsp:cNvSpPr/>
      </dsp:nvSpPr>
      <dsp:spPr>
        <a:xfrm>
          <a:off x="4209" y="1347788"/>
          <a:ext cx="1434374" cy="573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Forming</a:t>
          </a:r>
        </a:p>
      </dsp:txBody>
      <dsp:txXfrm>
        <a:off x="4209" y="1347788"/>
        <a:ext cx="1434374" cy="573750"/>
      </dsp:txXfrm>
    </dsp:sp>
    <dsp:sp modelId="{20778B46-9A76-4468-A661-CC2C8A362257}">
      <dsp:nvSpPr>
        <dsp:cNvPr id="0" name=""/>
        <dsp:cNvSpPr/>
      </dsp:nvSpPr>
      <dsp:spPr>
        <a:xfrm>
          <a:off x="2084053" y="487095"/>
          <a:ext cx="645468" cy="6454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0FF58D-1DD3-4D62-88B0-08A876F23A59}">
      <dsp:nvSpPr>
        <dsp:cNvPr id="0" name=""/>
        <dsp:cNvSpPr/>
      </dsp:nvSpPr>
      <dsp:spPr>
        <a:xfrm>
          <a:off x="1689599" y="1347788"/>
          <a:ext cx="1434374" cy="573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Storming</a:t>
          </a:r>
        </a:p>
      </dsp:txBody>
      <dsp:txXfrm>
        <a:off x="1689599" y="1347788"/>
        <a:ext cx="1434374" cy="573750"/>
      </dsp:txXfrm>
    </dsp:sp>
    <dsp:sp modelId="{85A5FD84-C4CB-416E-9C5A-19BCF20E8064}">
      <dsp:nvSpPr>
        <dsp:cNvPr id="0" name=""/>
        <dsp:cNvSpPr/>
      </dsp:nvSpPr>
      <dsp:spPr>
        <a:xfrm>
          <a:off x="3769443" y="487095"/>
          <a:ext cx="645468" cy="6454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8C5D9F-484B-4CD7-9615-34CDE95C1BF7}">
      <dsp:nvSpPr>
        <dsp:cNvPr id="0" name=""/>
        <dsp:cNvSpPr/>
      </dsp:nvSpPr>
      <dsp:spPr>
        <a:xfrm>
          <a:off x="3374990" y="1347788"/>
          <a:ext cx="1434374" cy="573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Norming</a:t>
          </a:r>
        </a:p>
      </dsp:txBody>
      <dsp:txXfrm>
        <a:off x="3374990" y="1347788"/>
        <a:ext cx="1434374" cy="573750"/>
      </dsp:txXfrm>
    </dsp:sp>
    <dsp:sp modelId="{D20A15CB-AC6C-4549-8C6D-E30F4C2EF200}">
      <dsp:nvSpPr>
        <dsp:cNvPr id="0" name=""/>
        <dsp:cNvSpPr/>
      </dsp:nvSpPr>
      <dsp:spPr>
        <a:xfrm>
          <a:off x="5454834" y="487095"/>
          <a:ext cx="645468" cy="64546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101B83-9738-4DD4-BF12-249A1D076852}">
      <dsp:nvSpPr>
        <dsp:cNvPr id="0" name=""/>
        <dsp:cNvSpPr/>
      </dsp:nvSpPr>
      <dsp:spPr>
        <a:xfrm>
          <a:off x="5060381" y="1347788"/>
          <a:ext cx="1434374" cy="573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Performing</a:t>
          </a:r>
        </a:p>
      </dsp:txBody>
      <dsp:txXfrm>
        <a:off x="5060381" y="1347788"/>
        <a:ext cx="1434374" cy="573750"/>
      </dsp:txXfrm>
    </dsp:sp>
    <dsp:sp modelId="{555AA5F8-3EBB-4E34-80D3-A0E7E078FEEB}">
      <dsp:nvSpPr>
        <dsp:cNvPr id="0" name=""/>
        <dsp:cNvSpPr/>
      </dsp:nvSpPr>
      <dsp:spPr>
        <a:xfrm>
          <a:off x="7140224" y="487095"/>
          <a:ext cx="645468" cy="64546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707F5F-4D3D-4284-B3DF-8AC556B25CC9}">
      <dsp:nvSpPr>
        <dsp:cNvPr id="0" name=""/>
        <dsp:cNvSpPr/>
      </dsp:nvSpPr>
      <dsp:spPr>
        <a:xfrm>
          <a:off x="6745771" y="1347788"/>
          <a:ext cx="1434374" cy="573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Adjourning / Mourning</a:t>
          </a:r>
        </a:p>
      </dsp:txBody>
      <dsp:txXfrm>
        <a:off x="6745771" y="1347788"/>
        <a:ext cx="1434374" cy="5737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1250" cy="3482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00405" y="4412774"/>
            <a:ext cx="5603240" cy="4180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89" tIns="93089" rIns="93089" bIns="93089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1250" cy="3482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700405" y="4412774"/>
            <a:ext cx="5603240" cy="4180523"/>
          </a:xfrm>
          <a:prstGeom prst="rect">
            <a:avLst/>
          </a:prstGeom>
        </p:spPr>
        <p:txBody>
          <a:bodyPr spcFirstLastPara="1" wrap="square" lIns="93089" tIns="93089" rIns="93089" bIns="93089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f6d27da85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1250" cy="3482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f6d27da85_0_57:notes"/>
          <p:cNvSpPr txBox="1">
            <a:spLocks noGrp="1"/>
          </p:cNvSpPr>
          <p:nvPr>
            <p:ph type="body" idx="1"/>
          </p:nvPr>
        </p:nvSpPr>
        <p:spPr>
          <a:xfrm>
            <a:off x="700405" y="4412774"/>
            <a:ext cx="5603240" cy="4180523"/>
          </a:xfrm>
          <a:prstGeom prst="rect">
            <a:avLst/>
          </a:prstGeom>
        </p:spPr>
        <p:txBody>
          <a:bodyPr spcFirstLastPara="1" wrap="square" lIns="93089" tIns="93089" rIns="93089" bIns="9308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35dd01cd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1250" cy="3482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35dd01cd3_0_21:notes"/>
          <p:cNvSpPr txBox="1">
            <a:spLocks noGrp="1"/>
          </p:cNvSpPr>
          <p:nvPr>
            <p:ph type="body" idx="1"/>
          </p:nvPr>
        </p:nvSpPr>
        <p:spPr>
          <a:xfrm>
            <a:off x="700405" y="4412774"/>
            <a:ext cx="5603240" cy="4180523"/>
          </a:xfrm>
          <a:prstGeom prst="rect">
            <a:avLst/>
          </a:prstGeom>
        </p:spPr>
        <p:txBody>
          <a:bodyPr spcFirstLastPara="1" wrap="square" lIns="93089" tIns="93089" rIns="93089" bIns="93089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1250" cy="3482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lIns="93104" tIns="46552" rIns="93104" bIns="46552"/>
          <a:lstStyle/>
          <a:p>
            <a:fld id="{DB780299-B977-4FEA-8BB1-FDCCC174DD9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2738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1250" cy="3482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lIns="93104" tIns="46552" rIns="93104" bIns="46552"/>
          <a:lstStyle/>
          <a:p>
            <a:fld id="{DB780299-B977-4FEA-8BB1-FDCCC174DD9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017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45626828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1250" cy="3482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456268281_0_2:notes"/>
          <p:cNvSpPr txBox="1">
            <a:spLocks noGrp="1"/>
          </p:cNvSpPr>
          <p:nvPr>
            <p:ph type="body" idx="1"/>
          </p:nvPr>
        </p:nvSpPr>
        <p:spPr>
          <a:xfrm>
            <a:off x="700405" y="4412774"/>
            <a:ext cx="5603240" cy="4180523"/>
          </a:xfrm>
          <a:prstGeom prst="rect">
            <a:avLst/>
          </a:prstGeom>
        </p:spPr>
        <p:txBody>
          <a:bodyPr spcFirstLastPara="1" wrap="square" lIns="93089" tIns="93089" rIns="93089" bIns="93089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Submissions which contain threats or otherwise reportable information will be reported to the university and/or campus police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d34baf90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1250" cy="3482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d34baf90e_0_10:notes"/>
          <p:cNvSpPr txBox="1">
            <a:spLocks noGrp="1"/>
          </p:cNvSpPr>
          <p:nvPr>
            <p:ph type="body" idx="1"/>
          </p:nvPr>
        </p:nvSpPr>
        <p:spPr>
          <a:xfrm>
            <a:off x="700405" y="4412774"/>
            <a:ext cx="5603240" cy="4180523"/>
          </a:xfrm>
          <a:prstGeom prst="rect">
            <a:avLst/>
          </a:prstGeom>
        </p:spPr>
        <p:txBody>
          <a:bodyPr spcFirstLastPara="1" wrap="square" lIns="93089" tIns="93089" rIns="93089" bIns="93089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019ba2ef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1250" cy="3482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019ba2ef8_0_0:notes"/>
          <p:cNvSpPr txBox="1">
            <a:spLocks noGrp="1"/>
          </p:cNvSpPr>
          <p:nvPr>
            <p:ph type="body" idx="1"/>
          </p:nvPr>
        </p:nvSpPr>
        <p:spPr>
          <a:xfrm>
            <a:off x="700405" y="4412774"/>
            <a:ext cx="5603240" cy="4180523"/>
          </a:xfrm>
          <a:prstGeom prst="rect">
            <a:avLst/>
          </a:prstGeom>
        </p:spPr>
        <p:txBody>
          <a:bodyPr spcFirstLastPara="1" wrap="square" lIns="93089" tIns="93089" rIns="93089" bIns="93089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f6d27da85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1250" cy="3482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f6d27da85_0_76:notes"/>
          <p:cNvSpPr txBox="1">
            <a:spLocks noGrp="1"/>
          </p:cNvSpPr>
          <p:nvPr>
            <p:ph type="body" idx="1"/>
          </p:nvPr>
        </p:nvSpPr>
        <p:spPr>
          <a:xfrm>
            <a:off x="700405" y="4412774"/>
            <a:ext cx="5603240" cy="4180523"/>
          </a:xfrm>
          <a:prstGeom prst="rect">
            <a:avLst/>
          </a:prstGeom>
        </p:spPr>
        <p:txBody>
          <a:bodyPr spcFirstLastPara="1" wrap="square" lIns="93089" tIns="93089" rIns="93089" bIns="93089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f6d27da85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1250" cy="3482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f6d27da85_0_47:notes"/>
          <p:cNvSpPr txBox="1">
            <a:spLocks noGrp="1"/>
          </p:cNvSpPr>
          <p:nvPr>
            <p:ph type="body" idx="1"/>
          </p:nvPr>
        </p:nvSpPr>
        <p:spPr>
          <a:xfrm>
            <a:off x="700405" y="4412774"/>
            <a:ext cx="5603240" cy="4180523"/>
          </a:xfrm>
          <a:prstGeom prst="rect">
            <a:avLst/>
          </a:prstGeom>
        </p:spPr>
        <p:txBody>
          <a:bodyPr spcFirstLastPara="1" wrap="square" lIns="93089" tIns="93089" rIns="93089" bIns="9308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1250" cy="3482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077" indent="-181077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lIns="93104" tIns="46552" rIns="93104" bIns="46552"/>
          <a:lstStyle/>
          <a:p>
            <a:fld id="{DB780299-B977-4FEA-8BB1-FDCCC174DD9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841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1250" cy="3482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lIns="93104" tIns="46552" rIns="93104" bIns="46552"/>
          <a:lstStyle/>
          <a:p>
            <a:fld id="{DB780299-B977-4FEA-8BB1-FDCCC174DD9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652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f6d27da8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1250" cy="3482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f6d27da85_0_29:notes"/>
          <p:cNvSpPr txBox="1">
            <a:spLocks noGrp="1"/>
          </p:cNvSpPr>
          <p:nvPr>
            <p:ph type="body" idx="1"/>
          </p:nvPr>
        </p:nvSpPr>
        <p:spPr>
          <a:xfrm>
            <a:off x="700405" y="4412774"/>
            <a:ext cx="5603240" cy="4180523"/>
          </a:xfrm>
          <a:prstGeom prst="rect">
            <a:avLst/>
          </a:prstGeom>
        </p:spPr>
        <p:txBody>
          <a:bodyPr spcFirstLastPara="1" wrap="square" lIns="93089" tIns="93089" rIns="93089" bIns="9308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f6d27da8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1250" cy="3482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f6d27da85_0_42:notes"/>
          <p:cNvSpPr txBox="1">
            <a:spLocks noGrp="1"/>
          </p:cNvSpPr>
          <p:nvPr>
            <p:ph type="body" idx="1"/>
          </p:nvPr>
        </p:nvSpPr>
        <p:spPr>
          <a:xfrm>
            <a:off x="700405" y="4412774"/>
            <a:ext cx="5603240" cy="4180523"/>
          </a:xfrm>
          <a:prstGeom prst="rect">
            <a:avLst/>
          </a:prstGeom>
        </p:spPr>
        <p:txBody>
          <a:bodyPr spcFirstLastPara="1" wrap="square" lIns="93089" tIns="93089" rIns="93089" bIns="9308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f6d27da8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1250" cy="3482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f6d27da85_0_63:notes"/>
          <p:cNvSpPr txBox="1">
            <a:spLocks noGrp="1"/>
          </p:cNvSpPr>
          <p:nvPr>
            <p:ph type="body" idx="1"/>
          </p:nvPr>
        </p:nvSpPr>
        <p:spPr>
          <a:xfrm>
            <a:off x="700405" y="4412774"/>
            <a:ext cx="5603240" cy="4180523"/>
          </a:xfrm>
          <a:prstGeom prst="rect">
            <a:avLst/>
          </a:prstGeom>
        </p:spPr>
        <p:txBody>
          <a:bodyPr spcFirstLastPara="1" wrap="square" lIns="93089" tIns="93089" rIns="93089" bIns="93089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We send undergraduates to lots of highly prestigious internships and full time positions.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46917c0f2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1250" cy="3482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46917c0f2_11_0:notes"/>
          <p:cNvSpPr txBox="1">
            <a:spLocks noGrp="1"/>
          </p:cNvSpPr>
          <p:nvPr>
            <p:ph type="body" idx="1"/>
          </p:nvPr>
        </p:nvSpPr>
        <p:spPr>
          <a:xfrm>
            <a:off x="700405" y="4412774"/>
            <a:ext cx="5603240" cy="4180523"/>
          </a:xfrm>
          <a:prstGeom prst="rect">
            <a:avLst/>
          </a:prstGeom>
        </p:spPr>
        <p:txBody>
          <a:bodyPr spcFirstLastPara="1" wrap="square" lIns="93089" tIns="93089" rIns="93089" bIns="9308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f6d27da85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1250" cy="3482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f6d27da85_0_51:notes"/>
          <p:cNvSpPr txBox="1">
            <a:spLocks noGrp="1"/>
          </p:cNvSpPr>
          <p:nvPr>
            <p:ph type="body" idx="1"/>
          </p:nvPr>
        </p:nvSpPr>
        <p:spPr>
          <a:xfrm>
            <a:off x="700405" y="4412774"/>
            <a:ext cx="5603240" cy="4180523"/>
          </a:xfrm>
          <a:prstGeom prst="rect">
            <a:avLst/>
          </a:prstGeom>
        </p:spPr>
        <p:txBody>
          <a:bodyPr spcFirstLastPara="1" wrap="square" lIns="93089" tIns="93089" rIns="93089" bIns="9308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327155"/>
            <a:ext cx="7080026" cy="1371601"/>
          </a:xfrm>
        </p:spPr>
        <p:txBody>
          <a:bodyPr anchor="b">
            <a:normAutofit/>
          </a:bodyPr>
          <a:lstStyle>
            <a:lvl1pPr algn="ctr"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2698755"/>
            <a:ext cx="7080026" cy="7874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24885036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3" y="410855"/>
            <a:ext cx="7606349" cy="28626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3423941"/>
            <a:ext cx="7766495" cy="407604"/>
          </a:xfrm>
        </p:spPr>
        <p:txBody>
          <a:bodyPr anchor="b">
            <a:normAutofit/>
          </a:bodyPr>
          <a:lstStyle>
            <a:lvl1pPr algn="ctr"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77012" y="521257"/>
            <a:ext cx="7384010" cy="2644253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831546"/>
            <a:ext cx="7765322" cy="511854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7333060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56328"/>
            <a:ext cx="7765322" cy="265075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221385"/>
            <a:ext cx="7765322" cy="1126370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71789369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24467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707524"/>
            <a:ext cx="6564224" cy="399562"/>
          </a:xfrm>
        </p:spPr>
        <p:txBody>
          <a:bodyPr anchor="t">
            <a:normAutofit/>
          </a:bodyPr>
          <a:lstStyle>
            <a:lvl1pPr marL="0" indent="0" algn="r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228265"/>
            <a:ext cx="7765322" cy="11171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  <p:sp>
        <p:nvSpPr>
          <p:cNvPr id="11" name="TextBox 10"/>
          <p:cNvSpPr txBox="1"/>
          <p:nvPr/>
        </p:nvSpPr>
        <p:spPr>
          <a:xfrm>
            <a:off x="742950" y="66359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78537" y="219619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1966512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1595207"/>
            <a:ext cx="7765322" cy="188387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3487917"/>
            <a:ext cx="7764149" cy="855483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83312505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2725971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2" y="1363661"/>
            <a:ext cx="2504979" cy="1385888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50" y="1363661"/>
            <a:ext cx="2504979" cy="1385888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38" y="1363661"/>
            <a:ext cx="2504979" cy="138588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454188"/>
            <a:ext cx="2319276" cy="1202216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3360276"/>
            <a:ext cx="2475738" cy="9831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454321"/>
            <a:ext cx="2319276" cy="1206123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6" y="3360276"/>
            <a:ext cx="2475738" cy="9831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450824"/>
            <a:ext cx="2319276" cy="1205471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3360274"/>
            <a:ext cx="2475738" cy="983126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3124638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5742552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457200"/>
            <a:ext cx="1713365" cy="38862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457200"/>
            <a:ext cx="5937654" cy="38862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21272433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0127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3120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5CE36-B94E-47C1-A712-EFDFC48DC54B}" type="datetimeFigureOut">
              <a:rPr lang="en-US" smtClean="0"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76131-16F7-4306-B4F1-591227B1F0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011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320801"/>
            <a:ext cx="7192913" cy="1371610"/>
          </a:xfrm>
        </p:spPr>
        <p:txBody>
          <a:bodyPr anchor="b"/>
          <a:lstStyle>
            <a:lvl1pPr algn="ctr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2692409"/>
            <a:ext cx="7192913" cy="1130291"/>
          </a:xfrm>
        </p:spPr>
        <p:txBody>
          <a:bodyPr anchor="t"/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8688050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299337"/>
            <a:ext cx="3795373" cy="304406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299337"/>
            <a:ext cx="3798499" cy="304406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878199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6" y="1300880"/>
            <a:ext cx="3816804" cy="3111577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864" y="1300880"/>
            <a:ext cx="3816804" cy="31115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376441"/>
            <a:ext cx="3657258" cy="408663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1785103"/>
            <a:ext cx="3657258" cy="25582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376441"/>
            <a:ext cx="3671498" cy="40866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1785103"/>
            <a:ext cx="3671498" cy="25582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577731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71033681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56099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2780167" cy="1366439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457200"/>
            <a:ext cx="4808943" cy="38862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1823639"/>
            <a:ext cx="2780167" cy="2519761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96703161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249" y="457200"/>
            <a:ext cx="2688125" cy="39036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442"/>
            <a:ext cx="4451212" cy="1372004"/>
          </a:xfrm>
        </p:spPr>
        <p:txBody>
          <a:bodyPr anchor="b">
            <a:no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81914" y="572776"/>
            <a:ext cx="2456813" cy="3684617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1829445"/>
            <a:ext cx="4451212" cy="2532101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8979770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299337"/>
            <a:ext cx="7765322" cy="304406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61BEF0D-F0BB-DE4B-95CE-6DB70DBA9567}" type="datetimeFigureOut">
              <a:rPr lang="en-US" smtClean="0"/>
              <a:pPr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0244037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</p:sldLayoutIdLst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3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295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540000" indent="-2025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3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769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2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039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255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1510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18013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09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2329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courses.cs.washington.edu/courses/cse326/01wi/unix/g++.html" TargetMode="External"/><Relationship Id="rId4" Type="http://schemas.openxmlformats.org/officeDocument/2006/relationships/hyperlink" Target="https://www.digitalocean.com/community/tutorials/basic-linux-navigation-and-file-managemen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6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ndtools.com/pages/article/newLDR_86.htm#:~:text=Team%20formation%20usually%20follows%20easily,adjourning%22%20or%20%22mourning.%22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hyperlink" Target="https://www.mindtools.com/pages/article/newLDR_86.htm#:~:text=Team%20formation%20usually%20follows%20easily,adjourning%22%20or%20%22mourning.%22" TargetMode="External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4.png"/><Relationship Id="rId9" Type="http://schemas.microsoft.com/office/2007/relationships/diagramDrawing" Target="../diagrams/drawing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cmucr.or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://ucrcyber.org" TargetMode="External"/><Relationship Id="rId5" Type="http://schemas.openxmlformats.org/officeDocument/2006/relationships/hyperlink" Target="https://ieee.ee.ucr.edu" TargetMode="External"/><Relationship Id="rId4" Type="http://schemas.openxmlformats.org/officeDocument/2006/relationships/hyperlink" Target="http://winc.cs.ucr.edu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313259" y="649480"/>
            <a:ext cx="6507166" cy="2732867"/>
          </a:xfrm>
          <a:prstGeom prst="rect">
            <a:avLst/>
          </a:prstGeom>
        </p:spPr>
        <p:txBody>
          <a:bodyPr spcFirstLastPara="1" lIns="91425" tIns="91425" rIns="91425" bIns="91425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CS 100: </a:t>
            </a:r>
            <a:br>
              <a:rPr lang="en-US" sz="5000"/>
            </a:br>
            <a:r>
              <a:rPr lang="en-US" sz="5000"/>
              <a:t>Software Construction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313259" y="4156788"/>
            <a:ext cx="6507166" cy="471195"/>
          </a:xfrm>
          <a:prstGeom prst="rect">
            <a:avLst/>
          </a:prstGeom>
        </p:spPr>
        <p:txBody>
          <a:bodyPr spcFirstLastPara="1" lIns="91425" tIns="91425" rIns="91425" bIns="91425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900" dirty="0">
                <a:solidFill>
                  <a:srgbClr val="E6E6E6"/>
                </a:solidFill>
              </a:rPr>
              <a:t>Original slides by: Brian Crites</a:t>
            </a: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900" dirty="0">
                <a:solidFill>
                  <a:srgbClr val="E6E6E6"/>
                </a:solidFill>
              </a:rPr>
              <a:t>Updated by: Jeffrey McDaniel, Reem Ali and Neftali Watkinson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uiExpand="1"/>
      <p:bldP spid="55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482393" y="457200"/>
            <a:ext cx="4930264" cy="142875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3200"/>
              <a:t>Course Text</a:t>
            </a:r>
          </a:p>
        </p:txBody>
      </p:sp>
      <p:sp>
        <p:nvSpPr>
          <p:cNvPr id="107" name="Google Shape;107;p20"/>
          <p:cNvSpPr txBox="1">
            <a:spLocks noGrp="1"/>
          </p:cNvSpPr>
          <p:nvPr>
            <p:ph type="body" idx="1"/>
          </p:nvPr>
        </p:nvSpPr>
        <p:spPr>
          <a:xfrm>
            <a:off x="482394" y="2000249"/>
            <a:ext cx="4930263" cy="2412207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457200">
              <a:spcBef>
                <a:spcPct val="20000"/>
              </a:spcBef>
              <a:spcAft>
                <a:spcPts val="600"/>
              </a:spcAft>
              <a:buSzPct val="100000"/>
              <a:buFont typeface="Arial"/>
              <a:buChar char="•"/>
            </a:pPr>
            <a:r>
              <a:rPr lang="en-US" i="1"/>
              <a:t>Design Patterns</a:t>
            </a:r>
            <a:r>
              <a:rPr lang="en-US"/>
              <a:t> by Erich Gamma, Richard Helm, Ralph Johnson, and John Vissides</a:t>
            </a:r>
          </a:p>
          <a:p>
            <a:pPr marL="0" lvl="0" indent="0" defTabSz="457200">
              <a:spcBef>
                <a:spcPct val="20000"/>
              </a:spcBef>
              <a:spcAft>
                <a:spcPts val="600"/>
              </a:spcAft>
              <a:buSzPct val="100000"/>
              <a:buFont typeface="Arial"/>
              <a:buChar char="•"/>
            </a:pPr>
            <a:r>
              <a:rPr lang="en-US" b="1"/>
              <a:t>Not required</a:t>
            </a:r>
            <a:r>
              <a:rPr lang="en-US"/>
              <a:t>, but is the origin for most of the slides and makes a great desk reference</a:t>
            </a:r>
          </a:p>
          <a:p>
            <a:pPr marL="0" lvl="0" indent="0" defTabSz="457200">
              <a:spcBef>
                <a:spcPct val="20000"/>
              </a:spcBef>
              <a:spcAft>
                <a:spcPts val="600"/>
              </a:spcAft>
              <a:buSzPct val="100000"/>
              <a:buFont typeface="Arial"/>
              <a:buChar char="•"/>
            </a:pPr>
            <a:r>
              <a:rPr lang="en-US"/>
              <a:t>It has also been </a:t>
            </a:r>
            <a:r>
              <a:rPr lang="en-US" b="1"/>
              <a:t>highly</a:t>
            </a:r>
            <a:r>
              <a:rPr lang="en-US"/>
              <a:t> recommended by students from previous quarters</a:t>
            </a:r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678129" y="587615"/>
            <a:ext cx="2982591" cy="3728238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1"/>
          <p:cNvPicPr preferRelativeResize="0"/>
          <p:nvPr/>
        </p:nvPicPr>
        <p:blipFill rotWithShape="1">
          <a:blip r:embed="rId4">
            <a:alphaModFix amt="15000"/>
          </a:blip>
          <a:srcRect t="16868" b="15565"/>
          <a:stretch/>
        </p:blipFill>
        <p:spPr>
          <a:xfrm>
            <a:off x="20" y="10"/>
            <a:ext cx="9143980" cy="5143490"/>
          </a:xfrm>
          <a:prstGeom prst="rect">
            <a:avLst/>
          </a:prstGeom>
          <a:noFill/>
        </p:spPr>
      </p:pic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856059" y="457200"/>
            <a:ext cx="7429499" cy="142875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3200"/>
              <a:t>GitHub</a:t>
            </a:r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856059" y="2000249"/>
            <a:ext cx="7429499" cy="234315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20000"/>
              </a:spcBef>
              <a:spcAft>
                <a:spcPts val="600"/>
              </a:spcAft>
              <a:buSzPct val="100000"/>
              <a:buFont typeface="Arial"/>
              <a:buChar char="•"/>
            </a:pPr>
            <a:r>
              <a:rPr lang="en-US" sz="2000" dirty="0"/>
              <a:t>You will need a GitHub account for this course. It is best to set it up right away.</a:t>
            </a:r>
          </a:p>
          <a:p>
            <a:pPr marL="0" lvl="0" indent="0" defTabSz="457200">
              <a:spcBef>
                <a:spcPct val="20000"/>
              </a:spcBef>
              <a:spcAft>
                <a:spcPts val="600"/>
              </a:spcAft>
              <a:buSzPct val="100000"/>
              <a:buFont typeface="Arial"/>
              <a:buChar char="•"/>
            </a:pPr>
            <a:r>
              <a:rPr lang="en-US" sz="2000" dirty="0"/>
              <a:t>It </a:t>
            </a:r>
            <a:r>
              <a:rPr lang="en-US" sz="2000" b="1" dirty="0"/>
              <a:t>does not</a:t>
            </a:r>
            <a:r>
              <a:rPr lang="en-US" sz="2000" dirty="0"/>
              <a:t> need to be associated with your UCR NetID.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122" descr="Computer script on a screen">
            <a:extLst>
              <a:ext uri="{FF2B5EF4-FFF2-40B4-BE49-F238E27FC236}">
                <a16:creationId xmlns:a16="http://schemas.microsoft.com/office/drawing/2014/main" id="{DF153698-E884-4B6B-81F1-47484076DB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 t="7017" b="8714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72783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000"/>
              <a:t>Review Material</a:t>
            </a:r>
          </a:p>
        </p:txBody>
      </p:sp>
      <p:sp>
        <p:nvSpPr>
          <p:cNvPr id="121" name="Google Shape;121;p22"/>
          <p:cNvSpPr txBox="1">
            <a:spLocks noGrp="1"/>
          </p:cNvSpPr>
          <p:nvPr>
            <p:ph type="body" idx="1"/>
          </p:nvPr>
        </p:nvSpPr>
        <p:spPr>
          <a:xfrm>
            <a:off x="685346" y="1299336"/>
            <a:ext cx="7765321" cy="304406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•"/>
            </a:pPr>
            <a:r>
              <a:rPr lang="en-US" sz="2000" u="sng" dirty="0">
                <a:hlinkClick r:id="rId4"/>
              </a:rPr>
              <a:t>Basic Linux Navigation</a:t>
            </a:r>
            <a:endParaRPr lang="en-US" sz="2000" dirty="0"/>
          </a:p>
          <a:p>
            <a:pPr marL="0" lvl="0" indent="0"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•"/>
            </a:pPr>
            <a:r>
              <a:rPr lang="en-US" sz="2000" u="sng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Basics of g++ Compilation</a:t>
            </a:r>
            <a:endParaRPr lang="en-US" sz="2000" dirty="0"/>
          </a:p>
          <a:p>
            <a:pPr marL="0" lvl="0" indent="0"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•"/>
            </a:pPr>
            <a:r>
              <a:rPr lang="en-US" sz="2000" dirty="0"/>
              <a:t>Inheritance &amp; Polymorphism*</a:t>
            </a:r>
          </a:p>
          <a:p>
            <a:pPr marL="0" lvl="0" indent="0"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•"/>
            </a:pPr>
            <a:r>
              <a:rPr lang="en-US" sz="2000" dirty="0"/>
              <a:t>Introduction to the Standard Template Library*</a:t>
            </a:r>
          </a:p>
          <a:p>
            <a:pPr marL="0" lvl="0" indent="0"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•"/>
            </a:pPr>
            <a:endParaRPr lang="en-US" sz="2000" dirty="0"/>
          </a:p>
          <a:p>
            <a:pPr marL="0" lvl="0" indent="0"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None/>
            </a:pPr>
            <a:r>
              <a:rPr lang="en-US" sz="2000" dirty="0"/>
              <a:t>*Review slides on these topics will be posted on Canvas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69960A3-4EE1-43D2-ABFC-C7A03ED21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495345-A16A-4A39-921D-F7987DC6C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1" cy="873579"/>
          </a:xfrm>
        </p:spPr>
        <p:txBody>
          <a:bodyPr>
            <a:normAutofit/>
          </a:bodyPr>
          <a:lstStyle/>
          <a:p>
            <a:r>
              <a:rPr lang="en-US"/>
              <a:t>Syllabus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ABCF9F-46A6-4370-8EC8-B1EDB4510B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0" y="1534885"/>
            <a:ext cx="9144000" cy="3608614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D1A8B-64BB-44BF-B79E-E6194663F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646" y="1861457"/>
            <a:ext cx="7282722" cy="2996729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700" b="1" u="sng" dirty="0"/>
              <a:t>Refer to Canvas for the most updated syllabus and links</a:t>
            </a:r>
            <a:endParaRPr lang="en-US" sz="1700" dirty="0"/>
          </a:p>
          <a:p>
            <a:pPr>
              <a:lnSpc>
                <a:spcPct val="90000"/>
              </a:lnSpc>
            </a:pPr>
            <a:r>
              <a:rPr lang="en-US" sz="1700" dirty="0"/>
              <a:t>Course Tools:</a:t>
            </a:r>
          </a:p>
          <a:p>
            <a:pPr lvl="1">
              <a:lnSpc>
                <a:spcPct val="90000"/>
              </a:lnSpc>
              <a:spcBef>
                <a:spcPts val="0"/>
              </a:spcBef>
            </a:pPr>
            <a:r>
              <a:rPr lang="en-US" sz="1700" dirty="0"/>
              <a:t>Slack: Use for all class communication and </a:t>
            </a:r>
            <a:r>
              <a:rPr lang="en-US" sz="1700" b="1" u="sng" dirty="0"/>
              <a:t>announcements</a:t>
            </a:r>
          </a:p>
          <a:p>
            <a:pPr lvl="1">
              <a:lnSpc>
                <a:spcPct val="90000"/>
              </a:lnSpc>
              <a:spcBef>
                <a:spcPts val="0"/>
              </a:spcBef>
            </a:pPr>
            <a:r>
              <a:rPr lang="en-US" sz="1700" dirty="0"/>
              <a:t>Canvas: lecture slides, recordings, ethics assignments, links to labs , gradebook.</a:t>
            </a:r>
          </a:p>
          <a:p>
            <a:pPr lvl="1">
              <a:lnSpc>
                <a:spcPct val="90000"/>
              </a:lnSpc>
              <a:spcBef>
                <a:spcPts val="0"/>
              </a:spcBef>
            </a:pPr>
            <a:r>
              <a:rPr lang="en-US" sz="1700" dirty="0"/>
              <a:t>GitHub: labs and project submissions.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Grading breakdown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Schedule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Policies: </a:t>
            </a:r>
          </a:p>
          <a:p>
            <a:pPr lvl="1">
              <a:lnSpc>
                <a:spcPct val="90000"/>
              </a:lnSpc>
              <a:spcBef>
                <a:spcPts val="0"/>
              </a:spcBef>
            </a:pPr>
            <a:r>
              <a:rPr lang="en-US" sz="1700" dirty="0"/>
              <a:t>No late submission</a:t>
            </a:r>
          </a:p>
        </p:txBody>
      </p:sp>
    </p:spTree>
    <p:extLst>
      <p:ext uri="{BB962C8B-B14F-4D97-AF65-F5344CB8AC3E}">
        <p14:creationId xmlns:p14="http://schemas.microsoft.com/office/powerpoint/2010/main" val="1634440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69960A3-4EE1-43D2-ABFC-C7A03ED21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0F742-CFBD-4EE4-A661-BDEE9E733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1" cy="873579"/>
          </a:xfrm>
        </p:spPr>
        <p:txBody>
          <a:bodyPr>
            <a:normAutofit/>
          </a:bodyPr>
          <a:lstStyle/>
          <a:p>
            <a:r>
              <a:rPr lang="en-US"/>
              <a:t>Slack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ABCF9F-46A6-4370-8EC8-B1EDB4510B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0" y="1534885"/>
            <a:ext cx="9144000" cy="3608614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73004-684D-4D08-9462-4AF0F6782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645" y="1619395"/>
            <a:ext cx="7693843" cy="3343494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Make sure you register with your OFFICIAL UCR email</a:t>
            </a:r>
          </a:p>
          <a:p>
            <a:pPr lvl="1">
              <a:lnSpc>
                <a:spcPct val="90000"/>
              </a:lnSpc>
              <a:spcBef>
                <a:spcPts val="0"/>
              </a:spcBef>
            </a:pPr>
            <a:r>
              <a:rPr lang="en-US" sz="1400" dirty="0"/>
              <a:t>Change display name to: "handle - NETID" e.g., “Reem - </a:t>
            </a:r>
            <a:r>
              <a:rPr lang="en-US" sz="1400" dirty="0" err="1"/>
              <a:t>reema</a:t>
            </a:r>
            <a:r>
              <a:rPr lang="en-US" sz="1400" dirty="0"/>
              <a:t>“</a:t>
            </a:r>
          </a:p>
          <a:p>
            <a:pPr lvl="1">
              <a:lnSpc>
                <a:spcPct val="90000"/>
              </a:lnSpc>
              <a:spcBef>
                <a:spcPts val="0"/>
              </a:spcBef>
            </a:pPr>
            <a:r>
              <a:rPr lang="en-US" sz="1400" dirty="0"/>
              <a:t>FULL NAME and UCR EMAIL should match OFFICIAL Canvas records</a:t>
            </a:r>
          </a:p>
          <a:p>
            <a:pPr lvl="1">
              <a:lnSpc>
                <a:spcPct val="90000"/>
              </a:lnSpc>
              <a:spcBef>
                <a:spcPts val="0"/>
              </a:spcBef>
            </a:pPr>
            <a:r>
              <a:rPr lang="en-US" sz="1400" dirty="0"/>
              <a:t>Add a profile picture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Please post </a:t>
            </a:r>
            <a:r>
              <a:rPr lang="en-US" sz="1400" i="1" dirty="0"/>
              <a:t>all</a:t>
            </a:r>
            <a:r>
              <a:rPr lang="en-US" sz="1400" dirty="0"/>
              <a:t> questions and answers on the #general channel. 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Direct message the instructor </a:t>
            </a:r>
            <a:r>
              <a:rPr lang="en-US" sz="1400" b="1" i="1" u="sng" dirty="0"/>
              <a:t>only</a:t>
            </a:r>
            <a:r>
              <a:rPr lang="en-US" sz="1400" dirty="0"/>
              <a:t> if it is about (1) medical or (2) grades. 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Channels:</a:t>
            </a:r>
            <a:br>
              <a:rPr lang="en-US" sz="1400" dirty="0"/>
            </a:br>
            <a:r>
              <a:rPr lang="en-US" sz="1400" b="1" dirty="0"/>
              <a:t>   #general:</a:t>
            </a:r>
            <a:r>
              <a:rPr lang="en-US" sz="1400" dirty="0"/>
              <a:t> main forum for interaction</a:t>
            </a:r>
            <a:br>
              <a:rPr lang="en-US" sz="1400" dirty="0"/>
            </a:br>
            <a:r>
              <a:rPr lang="en-US" sz="1400" b="1" dirty="0"/>
              <a:t>   #announcements</a:t>
            </a:r>
            <a:r>
              <a:rPr lang="en-US" sz="1400" dirty="0"/>
              <a:t> for announcements </a:t>
            </a:r>
            <a:r>
              <a:rPr lang="en-US" sz="1400" dirty="0">
                <a:sym typeface="Wingdings" panose="05000000000000000000" pitchFamily="2" charset="2"/>
              </a:rPr>
              <a:t>from instructors/Tas</a:t>
            </a:r>
            <a:br>
              <a:rPr lang="en-US" sz="1400" dirty="0">
                <a:sym typeface="Wingdings" panose="05000000000000000000" pitchFamily="2" charset="2"/>
              </a:rPr>
            </a:br>
            <a:r>
              <a:rPr lang="en-US" sz="1400" b="1" dirty="0">
                <a:sym typeface="Wingdings" panose="05000000000000000000" pitchFamily="2" charset="2"/>
              </a:rPr>
              <a:t>   </a:t>
            </a:r>
            <a:r>
              <a:rPr lang="en-US" sz="1400" b="1" dirty="0"/>
              <a:t>#labs:</a:t>
            </a:r>
            <a:r>
              <a:rPr lang="en-US" sz="1400" dirty="0"/>
              <a:t> lab related questions</a:t>
            </a:r>
            <a:br>
              <a:rPr lang="en-US" sz="1400" dirty="0"/>
            </a:br>
            <a:r>
              <a:rPr lang="en-US" sz="1400" dirty="0"/>
              <a:t>  </a:t>
            </a:r>
            <a:r>
              <a:rPr lang="en-US" sz="1400" b="1" dirty="0">
                <a:sym typeface="Wingdings" panose="05000000000000000000" pitchFamily="2" charset="2"/>
              </a:rPr>
              <a:t> </a:t>
            </a:r>
            <a:r>
              <a:rPr lang="en-US" sz="1400" b="1" dirty="0"/>
              <a:t>#ethics:</a:t>
            </a:r>
            <a:r>
              <a:rPr lang="en-US" sz="1400" dirty="0"/>
              <a:t> ethics assignment related questions</a:t>
            </a:r>
            <a:br>
              <a:rPr lang="en-US" sz="1400" dirty="0"/>
            </a:br>
            <a:r>
              <a:rPr lang="en-US" sz="1400" dirty="0"/>
              <a:t>   </a:t>
            </a:r>
            <a:r>
              <a:rPr lang="en-US" sz="1400" b="1" dirty="0"/>
              <a:t>#group-formation: </a:t>
            </a:r>
            <a:r>
              <a:rPr lang="en-US" sz="1400" dirty="0"/>
              <a:t>introduce yourself, find partners for labs and project</a:t>
            </a:r>
            <a:br>
              <a:rPr lang="en-US" sz="1400" dirty="0"/>
            </a:br>
            <a:r>
              <a:rPr lang="en-US" sz="1400" b="1" dirty="0"/>
              <a:t>   #exams:</a:t>
            </a:r>
            <a:r>
              <a:rPr lang="en-US" sz="1400" dirty="0"/>
              <a:t> exam related info</a:t>
            </a:r>
            <a:br>
              <a:rPr lang="en-US" sz="1400" dirty="0"/>
            </a:br>
            <a:r>
              <a:rPr lang="en-US" sz="1400" b="1" dirty="0"/>
              <a:t>   #random:</a:t>
            </a:r>
            <a:r>
              <a:rPr lang="en-US" sz="1400" dirty="0"/>
              <a:t> for all crazy things and fun</a:t>
            </a:r>
          </a:p>
          <a:p>
            <a:pPr marL="114300" indent="0">
              <a:lnSpc>
                <a:spcPct val="90000"/>
              </a:lnSpc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7896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cture 128" descr="Solution dispensed using electronic pipette">
            <a:extLst>
              <a:ext uri="{FF2B5EF4-FFF2-40B4-BE49-F238E27FC236}">
                <a16:creationId xmlns:a16="http://schemas.microsoft.com/office/drawing/2014/main" id="{01E0087A-2769-4AB7-8E3E-6F2E8CCF32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731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 useBgFill="1">
        <p:nvSpPr>
          <p:cNvPr id="136" name="Freeform 5">
            <a:extLst>
              <a:ext uri="{FF2B5EF4-FFF2-40B4-BE49-F238E27FC236}">
                <a16:creationId xmlns:a16="http://schemas.microsoft.com/office/drawing/2014/main" id="{051F07E2-B05C-41F9-A9EE-4AC115603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33905" y="439995"/>
            <a:ext cx="8083463" cy="4259876"/>
          </a:xfrm>
          <a:custGeom>
            <a:avLst/>
            <a:gdLst>
              <a:gd name="T0" fmla="*/ 2209 w 2250"/>
              <a:gd name="T1" fmla="*/ 0 h 1185"/>
              <a:gd name="T2" fmla="*/ 1419 w 2250"/>
              <a:gd name="T3" fmla="*/ 0 h 1185"/>
              <a:gd name="T4" fmla="*/ 830 w 2250"/>
              <a:gd name="T5" fmla="*/ 0 h 1185"/>
              <a:gd name="T6" fmla="*/ 40 w 2250"/>
              <a:gd name="T7" fmla="*/ 0 h 1185"/>
              <a:gd name="T8" fmla="*/ 0 w 2250"/>
              <a:gd name="T9" fmla="*/ 46 h 1185"/>
              <a:gd name="T10" fmla="*/ 0 w 2250"/>
              <a:gd name="T11" fmla="*/ 1140 h 1185"/>
              <a:gd name="T12" fmla="*/ 40 w 2250"/>
              <a:gd name="T13" fmla="*/ 1185 h 1185"/>
              <a:gd name="T14" fmla="*/ 830 w 2250"/>
              <a:gd name="T15" fmla="*/ 1185 h 1185"/>
              <a:gd name="T16" fmla="*/ 1419 w 2250"/>
              <a:gd name="T17" fmla="*/ 1185 h 1185"/>
              <a:gd name="T18" fmla="*/ 2209 w 2250"/>
              <a:gd name="T19" fmla="*/ 1185 h 1185"/>
              <a:gd name="T20" fmla="*/ 2250 w 2250"/>
              <a:gd name="T21" fmla="*/ 1140 h 1185"/>
              <a:gd name="T22" fmla="*/ 2250 w 2250"/>
              <a:gd name="T23" fmla="*/ 46 h 1185"/>
              <a:gd name="T24" fmla="*/ 2209 w 2250"/>
              <a:gd name="T25" fmla="*/ 0 h 1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50" h="1185">
                <a:moveTo>
                  <a:pt x="2209" y="0"/>
                </a:moveTo>
                <a:cubicBezTo>
                  <a:pt x="1419" y="0"/>
                  <a:pt x="1419" y="0"/>
                  <a:pt x="1419" y="0"/>
                </a:cubicBezTo>
                <a:cubicBezTo>
                  <a:pt x="830" y="0"/>
                  <a:pt x="830" y="0"/>
                  <a:pt x="830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18" y="0"/>
                  <a:pt x="0" y="20"/>
                  <a:pt x="0" y="46"/>
                </a:cubicBezTo>
                <a:cubicBezTo>
                  <a:pt x="0" y="1140"/>
                  <a:pt x="0" y="1140"/>
                  <a:pt x="0" y="1140"/>
                </a:cubicBezTo>
                <a:cubicBezTo>
                  <a:pt x="0" y="1165"/>
                  <a:pt x="18" y="1185"/>
                  <a:pt x="40" y="1185"/>
                </a:cubicBezTo>
                <a:cubicBezTo>
                  <a:pt x="830" y="1185"/>
                  <a:pt x="830" y="1185"/>
                  <a:pt x="830" y="1185"/>
                </a:cubicBezTo>
                <a:cubicBezTo>
                  <a:pt x="1419" y="1185"/>
                  <a:pt x="1419" y="1185"/>
                  <a:pt x="1419" y="1185"/>
                </a:cubicBezTo>
                <a:cubicBezTo>
                  <a:pt x="2209" y="1185"/>
                  <a:pt x="2209" y="1185"/>
                  <a:pt x="2209" y="1185"/>
                </a:cubicBezTo>
                <a:cubicBezTo>
                  <a:pt x="2232" y="1185"/>
                  <a:pt x="2250" y="1165"/>
                  <a:pt x="2250" y="1140"/>
                </a:cubicBezTo>
                <a:cubicBezTo>
                  <a:pt x="2250" y="46"/>
                  <a:pt x="2250" y="46"/>
                  <a:pt x="2250" y="46"/>
                </a:cubicBezTo>
                <a:cubicBezTo>
                  <a:pt x="2250" y="20"/>
                  <a:pt x="2232" y="0"/>
                  <a:pt x="2209" y="0"/>
                </a:cubicBezTo>
                <a:close/>
              </a:path>
            </a:pathLst>
          </a:custGeom>
          <a:blipFill rotWithShape="0">
            <a:blip r:embed="rId3">
              <a:duotone>
                <a:schemeClr val="bg2">
                  <a:shade val="80000"/>
                  <a:lumMod val="80000"/>
                </a:schemeClr>
                <a:schemeClr val="bg2">
                  <a:tint val="98000"/>
                </a:schemeClr>
              </a:duotone>
            </a:blip>
            <a:stretch>
              <a:fillRect l="-16825" t="-36336" r="-42404" b="-69472"/>
            </a:stretch>
          </a:blipFill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685346" y="641350"/>
            <a:ext cx="7765321" cy="72783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000"/>
              <a:t>Labs</a:t>
            </a:r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>
            <a:off x="781050" y="1485900"/>
            <a:ext cx="7573914" cy="28575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marR="0" lvl="0" indent="-342900" defTabSz="457200">
              <a:spcBef>
                <a:spcPct val="20000"/>
              </a:spcBef>
              <a:spcAft>
                <a:spcPts val="600"/>
              </a:spcAft>
              <a:buClr>
                <a:srgbClr val="DB90EC"/>
              </a:buClr>
              <a:buSzPct val="70000"/>
              <a:buFont typeface="Wingdings 2" charset="2"/>
              <a:buChar char="•"/>
            </a:pPr>
            <a:r>
              <a:rPr lang="en-US" sz="1800" dirty="0"/>
              <a:t>The first lab is an individual lab.</a:t>
            </a:r>
          </a:p>
          <a:p>
            <a:pPr marL="457200" marR="0" lvl="0" indent="-342900" defTabSz="457200">
              <a:spcBef>
                <a:spcPct val="20000"/>
              </a:spcBef>
              <a:spcAft>
                <a:spcPts val="600"/>
              </a:spcAft>
              <a:buClr>
                <a:srgbClr val="DB90EC"/>
              </a:buClr>
              <a:buSzPct val="70000"/>
              <a:buFont typeface="Wingdings 2" charset="2"/>
              <a:buChar char="•"/>
            </a:pPr>
            <a:r>
              <a:rPr lang="en-US" sz="1800" dirty="0"/>
              <a:t>The remaining labs will be done in pairs.</a:t>
            </a:r>
          </a:p>
          <a:p>
            <a:pPr marL="457200" marR="0" lvl="0" indent="-342900" defTabSz="457200">
              <a:spcBef>
                <a:spcPct val="20000"/>
              </a:spcBef>
              <a:spcAft>
                <a:spcPts val="600"/>
              </a:spcAft>
              <a:buClr>
                <a:srgbClr val="DB90EC"/>
              </a:buClr>
              <a:buSzPct val="70000"/>
              <a:buFont typeface="Wingdings 2" charset="2"/>
              <a:buChar char="•"/>
            </a:pPr>
            <a:r>
              <a:rPr lang="en-US" sz="1800" dirty="0"/>
              <a:t>Labs are assigned and submitted through GitHub</a:t>
            </a:r>
          </a:p>
          <a:p>
            <a:pPr marL="914400" marR="0" lvl="1" indent="-342900" defTabSz="457200">
              <a:spcBef>
                <a:spcPct val="20000"/>
              </a:spcBef>
              <a:spcAft>
                <a:spcPts val="600"/>
              </a:spcAft>
              <a:buClr>
                <a:srgbClr val="DB90EC"/>
              </a:buClr>
              <a:buSzPct val="70000"/>
              <a:buFont typeface="Wingdings 2" charset="2"/>
              <a:buChar char="•"/>
            </a:pPr>
            <a:r>
              <a:rPr lang="en-US" sz="1600" dirty="0"/>
              <a:t>If you already have an account, you can use that one</a:t>
            </a:r>
          </a:p>
          <a:p>
            <a:pPr marL="914400" marR="0" lvl="1" indent="-342900" defTabSz="457200">
              <a:spcBef>
                <a:spcPct val="20000"/>
              </a:spcBef>
              <a:spcAft>
                <a:spcPts val="600"/>
              </a:spcAft>
              <a:buClr>
                <a:srgbClr val="DB90EC"/>
              </a:buClr>
              <a:buSzPct val="70000"/>
              <a:buFont typeface="Wingdings 2" charset="2"/>
              <a:buChar char="•"/>
            </a:pPr>
            <a:r>
              <a:rPr lang="en-US" sz="1600" dirty="0"/>
              <a:t>If you don’t already have an account, please create one </a:t>
            </a:r>
            <a:r>
              <a:rPr lang="en-US" sz="1600" b="1" dirty="0"/>
              <a:t>immediately</a:t>
            </a:r>
          </a:p>
          <a:p>
            <a:pPr marL="914400" marR="0" lvl="1" indent="-342900" defTabSz="457200">
              <a:spcBef>
                <a:spcPct val="20000"/>
              </a:spcBef>
              <a:spcAft>
                <a:spcPts val="600"/>
              </a:spcAft>
              <a:buClr>
                <a:srgbClr val="DB90EC"/>
              </a:buClr>
              <a:buSzPct val="70000"/>
              <a:buFont typeface="Wingdings 2" charset="2"/>
              <a:buChar char="•"/>
            </a:pPr>
            <a:r>
              <a:rPr lang="en-US" sz="1600" dirty="0"/>
              <a:t>Must be able to build and run on hammer</a:t>
            </a:r>
          </a:p>
          <a:p>
            <a:pPr marL="0" marR="0" lvl="0" indent="0" defTabSz="457200">
              <a:spcBef>
                <a:spcPct val="20000"/>
              </a:spcBef>
              <a:spcAft>
                <a:spcPts val="600"/>
              </a:spcAft>
              <a:buClr>
                <a:srgbClr val="DB90EC"/>
              </a:buClr>
              <a:buSzPct val="70000"/>
              <a:buFont typeface="Wingdings 2" charset="2"/>
              <a:buNone/>
            </a:pPr>
            <a:endParaRPr lang="en-US" sz="1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A60EF-16EF-4FB1-9E41-48B6B9E4C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1" cy="7278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</a:pPr>
            <a:r>
              <a:rPr lang="en-US" sz="4000"/>
              <a:t>Ethics assignments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BEE204-50C4-4F7C-9EDC-510CBE41A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46" y="1299336"/>
            <a:ext cx="4159704" cy="30440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marR="0" lvl="0" indent="-342900"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•"/>
            </a:pPr>
            <a:r>
              <a:rPr lang="en-US" dirty="0"/>
              <a:t>There will be 4 assignments</a:t>
            </a:r>
            <a:endParaRPr lang="en-US"/>
          </a:p>
          <a:p>
            <a:pPr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•"/>
            </a:pPr>
            <a:r>
              <a:rPr lang="en-US" dirty="0"/>
              <a:t>For each assignment you will participate in a discussion within a small group</a:t>
            </a:r>
            <a:endParaRPr lang="en-US"/>
          </a:p>
          <a:p>
            <a:pPr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•"/>
            </a:pPr>
            <a:r>
              <a:rPr lang="en-US" dirty="0"/>
              <a:t>You will have ~1 week to read the material in the assignment and participate in the discussion</a:t>
            </a:r>
            <a:endParaRPr lang="en-US"/>
          </a:p>
          <a:p>
            <a:pPr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•"/>
            </a:pPr>
            <a:r>
              <a:rPr lang="en-US" dirty="0"/>
              <a:t>You are being graded for engaging with the material, not your opinions*</a:t>
            </a:r>
            <a:endParaRPr lang="en-US"/>
          </a:p>
        </p:txBody>
      </p:sp>
      <p:pic>
        <p:nvPicPr>
          <p:cNvPr id="7" name="Graphic 6" descr="Classroom">
            <a:extLst>
              <a:ext uri="{FF2B5EF4-FFF2-40B4-BE49-F238E27FC236}">
                <a16:creationId xmlns:a16="http://schemas.microsoft.com/office/drawing/2014/main" id="{FE7AC815-D520-47E5-87C6-80CD43D0E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02716" y="1599616"/>
            <a:ext cx="2443505" cy="244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430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69960A3-4EE1-43D2-ABFC-C7A03ED21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5A60EF-16EF-4FB1-9E41-48B6B9E4C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1" cy="8735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</a:pPr>
            <a:r>
              <a:rPr lang="en-US" sz="4000"/>
              <a:t>Ethics assignments (RUBRIC)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ABCF9F-46A6-4370-8EC8-B1EDB4510B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0" y="1534885"/>
            <a:ext cx="9144000" cy="3608614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BEE204-50C4-4F7C-9EDC-510CBE41A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313" y="1787979"/>
            <a:ext cx="7857353" cy="311906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114300" marR="0" lvl="0" indent="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None/>
            </a:pPr>
            <a:r>
              <a:rPr lang="en-US" sz="1600" dirty="0"/>
              <a:t>In order to get full credit, you need to participate in the discussion at least twice. Each participation should satisfy at least 3 of the following: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70000"/>
            </a:pPr>
            <a:r>
              <a:rPr lang="en-US" sz="1600" dirty="0"/>
              <a:t>The participation is engaging and inviting to continue a conversation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70000"/>
            </a:pPr>
            <a:r>
              <a:rPr lang="en-US" sz="1600" dirty="0"/>
              <a:t>The participation shows the student's effort in reading and understanding the material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70000"/>
            </a:pPr>
            <a:r>
              <a:rPr lang="en-US" sz="1600" dirty="0"/>
              <a:t>The participation references external information in a clear and concise manner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70000"/>
            </a:pPr>
            <a:r>
              <a:rPr lang="en-US" sz="1600" dirty="0"/>
              <a:t>The participation continues a line of thought from other participations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70000"/>
            </a:pPr>
            <a:r>
              <a:rPr lang="en-US" sz="1600" dirty="0"/>
              <a:t>The participation is posted at least 24 hours before the deadline to allow for replies</a:t>
            </a:r>
          </a:p>
          <a:p>
            <a:pPr marL="114300" indent="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None/>
            </a:pPr>
            <a:r>
              <a:rPr lang="en-US" sz="1600" dirty="0"/>
              <a:t>Extra participations just need to stay on topic. The more you participate the more personal growth you will get out of these assignments!!</a:t>
            </a:r>
          </a:p>
        </p:txBody>
      </p:sp>
    </p:spTree>
    <p:extLst>
      <p:ext uri="{BB962C8B-B14F-4D97-AF65-F5344CB8AC3E}">
        <p14:creationId xmlns:p14="http://schemas.microsoft.com/office/powerpoint/2010/main" val="1002928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>
            <a:spLocks noGrp="1"/>
          </p:cNvSpPr>
          <p:nvPr>
            <p:ph type="title"/>
          </p:nvPr>
        </p:nvSpPr>
        <p:spPr>
          <a:xfrm>
            <a:off x="6089901" y="482599"/>
            <a:ext cx="2357907" cy="417829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2700" kern="1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Project</a:t>
            </a:r>
          </a:p>
        </p:txBody>
      </p:sp>
      <p:graphicFrame>
        <p:nvGraphicFramePr>
          <p:cNvPr id="137" name="Google Shape;133;p24">
            <a:extLst>
              <a:ext uri="{FF2B5EF4-FFF2-40B4-BE49-F238E27FC236}">
                <a16:creationId xmlns:a16="http://schemas.microsoft.com/office/drawing/2014/main" id="{A2026E78-0461-44D4-AB53-6065101E43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928208"/>
              </p:ext>
            </p:extLst>
          </p:nvPr>
        </p:nvGraphicFramePr>
        <p:xfrm>
          <a:off x="482600" y="482600"/>
          <a:ext cx="4682994" cy="41782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3FCEB1A5-1104-41E9-9212-7FC86758A469}"/>
              </a:ext>
            </a:extLst>
          </p:cNvPr>
          <p:cNvGrpSpPr/>
          <p:nvPr/>
        </p:nvGrpSpPr>
        <p:grpSpPr>
          <a:xfrm>
            <a:off x="6014120" y="3732495"/>
            <a:ext cx="2923273" cy="1318367"/>
            <a:chOff x="3122490" y="1759557"/>
            <a:chExt cx="1602034" cy="131836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1C1A60E-2776-4F2C-98B1-07E770A45CB1}"/>
                </a:ext>
              </a:extLst>
            </p:cNvPr>
            <p:cNvSpPr/>
            <p:nvPr/>
          </p:nvSpPr>
          <p:spPr>
            <a:xfrm>
              <a:off x="3122490" y="2199013"/>
              <a:ext cx="1560503" cy="87891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74D1512-CC4F-4EC2-9892-3E7262820326}"/>
                </a:ext>
              </a:extLst>
            </p:cNvPr>
            <p:cNvSpPr txBox="1"/>
            <p:nvPr/>
          </p:nvSpPr>
          <p:spPr>
            <a:xfrm>
              <a:off x="3164021" y="1759557"/>
              <a:ext cx="1560503" cy="8789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3018" tIns="93018" rIns="93018" bIns="93018" numCol="1" spcCol="1270" anchor="ctr" anchorCtr="0">
              <a:noAutofit/>
            </a:bodyPr>
            <a:lstStyle/>
            <a:p>
              <a:pPr marL="0" lvl="0" indent="0" algn="l" defTabSz="4889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Number 1 item in student feedback is wishing to have started the project earlier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DA21-847D-4ABB-BCE5-E3E6EF1AF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634" y="535781"/>
            <a:ext cx="2499716" cy="3807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</a:pPr>
            <a:r>
              <a:rPr lang="en-US" sz="3000"/>
              <a:t>Working in Groups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F7CE4-13AB-43C0-957A-F2C16BE68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9784" y="535781"/>
            <a:ext cx="4690313" cy="3807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SzPct val="100000"/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Use the #group-formation slack channel to introduce yourself and form groups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SzPct val="100000"/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If your group is not formed (for lab and for project) </a:t>
            </a:r>
            <a:r>
              <a:rPr lang="en-US" sz="1800" u="sng" dirty="0">
                <a:solidFill>
                  <a:schemeClr val="tx1"/>
                </a:solidFill>
              </a:rPr>
              <a:t>by Thursday of week 1, please message your TA with your name and lab number</a:t>
            </a:r>
            <a:r>
              <a:rPr lang="en-US" sz="1800" dirty="0">
                <a:solidFill>
                  <a:schemeClr val="tx1"/>
                </a:solidFill>
              </a:rPr>
              <a:t>. They will match you. 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SzPct val="100000"/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Doesn’t have to be your best friend</a:t>
            </a:r>
            <a:endParaRPr lang="en-US" sz="1800" dirty="0">
              <a:solidFill>
                <a:schemeClr val="tx1"/>
              </a:solidFill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3514128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 descr="Calendar on table">
            <a:extLst>
              <a:ext uri="{FF2B5EF4-FFF2-40B4-BE49-F238E27FC236}">
                <a16:creationId xmlns:a16="http://schemas.microsoft.com/office/drawing/2014/main" id="{8D8F0689-790F-458F-9188-1297E2D20A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</a:blip>
          <a:srcRect b="15731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028019" y="1327155"/>
            <a:ext cx="7080026" cy="137160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4600"/>
              <a:t>Welcome to Upper Division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417F9-1C91-43F3-AA03-0F621F918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5" y="3362358"/>
            <a:ext cx="7765321" cy="12250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</a:pPr>
            <a:r>
              <a:rPr lang="en-US" sz="2500">
                <a:hlinkClick r:id="rId3"/>
              </a:rPr>
              <a:t>Four Stages of Team Formation</a:t>
            </a:r>
            <a:br>
              <a:rPr lang="en-US" sz="2500"/>
            </a:br>
            <a:r>
              <a:rPr lang="en-US" sz="2500"/>
              <a:t>(+ Mourning)</a:t>
            </a:r>
            <a:br>
              <a:rPr lang="en-US" sz="2500" cap="all">
                <a:cs typeface="+mj-cs"/>
              </a:rPr>
            </a:br>
            <a:endParaRPr lang="en-US" sz="2500" cap="all">
              <a:cs typeface="+mj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DD4C7D-B329-46D6-8471-04F555BCC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0" y="0"/>
            <a:ext cx="9144000" cy="3241708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05E7363-5E6B-4EA2-A007-EB497636C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052" y="4663561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5972B683-2687-4574-AF0A-E627D718A9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6630718"/>
              </p:ext>
            </p:extLst>
          </p:nvPr>
        </p:nvGraphicFramePr>
        <p:xfrm>
          <a:off x="482203" y="482203"/>
          <a:ext cx="8184356" cy="2408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946622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Collaboration, Cheating &amp; Self Plagiarism</a:t>
            </a:r>
            <a:endParaRPr dirty="0"/>
          </a:p>
        </p:txBody>
      </p:sp>
      <p:sp>
        <p:nvSpPr>
          <p:cNvPr id="157" name="Google Shape;157;p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You can discuss ideas with peers and get feedback.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Referencing or copying some or all of someone else's code is </a:t>
            </a:r>
            <a:r>
              <a:rPr lang="en" sz="2000" b="1" dirty="0"/>
              <a:t>cheating</a:t>
            </a:r>
            <a:endParaRPr sz="2000" b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If this is not your first time taking this course, you </a:t>
            </a:r>
            <a:r>
              <a:rPr lang="en" sz="2000" b="1" dirty="0"/>
              <a:t>must email the instructor for approval</a:t>
            </a:r>
            <a:r>
              <a:rPr lang="en" sz="2000" dirty="0"/>
              <a:t> to reuse code from a previous quarter</a:t>
            </a:r>
            <a:endParaRPr sz="2000" dirty="0"/>
          </a:p>
        </p:txBody>
      </p:sp>
      <p:sp>
        <p:nvSpPr>
          <p:cNvPr id="158" name="Google Shape;158;p27"/>
          <p:cNvSpPr txBox="1"/>
          <p:nvPr/>
        </p:nvSpPr>
        <p:spPr>
          <a:xfrm>
            <a:off x="667500" y="3532227"/>
            <a:ext cx="7809000" cy="1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CC4125"/>
                </a:solidFill>
              </a:rPr>
              <a:t>ASK FOR HELP.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CC4125"/>
                </a:solidFill>
              </a:rPr>
              <a:t> DO NOT CHEAT!</a:t>
            </a:r>
            <a:endParaRPr sz="4800" dirty="0">
              <a:solidFill>
                <a:srgbClr val="CC4125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>
            <a:spLocks noGrp="1"/>
          </p:cNvSpPr>
          <p:nvPr>
            <p:ph type="title"/>
          </p:nvPr>
        </p:nvSpPr>
        <p:spPr>
          <a:xfrm>
            <a:off x="1313259" y="3272453"/>
            <a:ext cx="6507166" cy="80010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Questions?</a:t>
            </a:r>
          </a:p>
        </p:txBody>
      </p:sp>
      <p:pic>
        <p:nvPicPr>
          <p:cNvPr id="165" name="Picture 164" descr="Question mark on green pastel background">
            <a:extLst>
              <a:ext uri="{FF2B5EF4-FFF2-40B4-BE49-F238E27FC236}">
                <a16:creationId xmlns:a16="http://schemas.microsoft.com/office/drawing/2014/main" id="{AAB302BC-8A84-4C3D-BBE1-6384068AF4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712" b="35549"/>
          <a:stretch/>
        </p:blipFill>
        <p:spPr>
          <a:xfrm>
            <a:off x="20" y="10"/>
            <a:ext cx="9143980" cy="320535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CE00F6-B3D2-4EBD-AED7-CC4567FFD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09" y="836676"/>
            <a:ext cx="2615712" cy="3470148"/>
          </a:xfrm>
        </p:spPr>
        <p:txBody>
          <a:bodyPr>
            <a:normAutofit/>
          </a:bodyPr>
          <a:lstStyle/>
          <a:p>
            <a:pPr algn="l"/>
            <a:r>
              <a:rPr lang="en-US" sz="2700"/>
              <a:t>Agenda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953" y="1543050"/>
            <a:ext cx="0" cy="20574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C06B3-CE83-4F34-9DB2-3D8051E75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048" y="836676"/>
            <a:ext cx="4684014" cy="3470148"/>
          </a:xfrm>
        </p:spPr>
        <p:txBody>
          <a:bodyPr anchor="ctr">
            <a:normAutofit/>
          </a:bodyPr>
          <a:lstStyle/>
          <a:p>
            <a:r>
              <a:rPr lang="en-US"/>
              <a:t>Introductions</a:t>
            </a:r>
          </a:p>
          <a:p>
            <a:r>
              <a:rPr lang="en-US"/>
              <a:t>Purpose and Goals of this course</a:t>
            </a:r>
          </a:p>
          <a:p>
            <a:r>
              <a:rPr lang="en-US"/>
              <a:t>Syllabus</a:t>
            </a:r>
          </a:p>
          <a:p>
            <a:r>
              <a:rPr lang="en-US"/>
              <a:t>Slack</a:t>
            </a:r>
          </a:p>
          <a:p>
            <a:r>
              <a:rPr lang="en-US"/>
              <a:t>Labs and Homework</a:t>
            </a:r>
          </a:p>
          <a:p>
            <a:r>
              <a:rPr lang="en-US"/>
              <a:t>Project</a:t>
            </a:r>
          </a:p>
          <a:p>
            <a:r>
              <a:rPr lang="en-US"/>
              <a:t>Collaboration policy</a:t>
            </a:r>
          </a:p>
        </p:txBody>
      </p:sp>
    </p:spTree>
    <p:extLst>
      <p:ext uri="{BB962C8B-B14F-4D97-AF65-F5344CB8AC3E}">
        <p14:creationId xmlns:p14="http://schemas.microsoft.com/office/powerpoint/2010/main" val="3906485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95345-A16A-4A39-921D-F7987DC6C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457200"/>
            <a:ext cx="7429499" cy="880110"/>
          </a:xfrm>
        </p:spPr>
        <p:txBody>
          <a:bodyPr>
            <a:normAutofit/>
          </a:bodyPr>
          <a:lstStyle/>
          <a:p>
            <a:pPr algn="ctr"/>
            <a:r>
              <a:rPr lang="en-US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D1A8B-64BB-44BF-B79E-E6194663F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If you are watching from Zoom, change your display name to handle – NETID</a:t>
            </a:r>
          </a:p>
          <a:p>
            <a:pPr marL="282825" lvl="1" indent="0">
              <a:buNone/>
            </a:pPr>
            <a:r>
              <a:rPr lang="en-US" dirty="0"/>
              <a:t>			If I don’t, please remind me to record the lecture!</a:t>
            </a:r>
          </a:p>
          <a:p>
            <a:pPr marL="385763" indent="-385763">
              <a:buFont typeface="+mj-lt"/>
              <a:buAutoNum type="arabicPeriod"/>
            </a:pPr>
            <a:endParaRPr lang="en-US" dirty="0"/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Start answering the background survey at https://pollev.com/reemali518</a:t>
            </a:r>
          </a:p>
          <a:p>
            <a:pPr marL="385763" indent="-385763">
              <a:buFont typeface="+mj-lt"/>
              <a:buAutoNum type="arabicPeriod"/>
            </a:pPr>
            <a:endParaRPr lang="en-US" dirty="0"/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Breakout Activity: What skills do I need to be a better coder?</a:t>
            </a:r>
          </a:p>
        </p:txBody>
      </p:sp>
    </p:spTree>
    <p:extLst>
      <p:ext uri="{BB962C8B-B14F-4D97-AF65-F5344CB8AC3E}">
        <p14:creationId xmlns:p14="http://schemas.microsoft.com/office/powerpoint/2010/main" val="227145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DA45E-C5D8-40E2-B7D8-DFE65ACF2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1" cy="727837"/>
          </a:xfrm>
        </p:spPr>
        <p:txBody>
          <a:bodyPr>
            <a:normAutofit/>
          </a:bodyPr>
          <a:lstStyle/>
          <a:p>
            <a:r>
              <a:rPr lang="en-US" dirty="0"/>
              <a:t>What do I need?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0" y="1298973"/>
            <a:ext cx="9144000" cy="3844527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E966406-1B54-4012-BBA1-064F4F2F03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9673511"/>
              </p:ext>
            </p:extLst>
          </p:nvPr>
        </p:nvGraphicFramePr>
        <p:xfrm>
          <a:off x="342900" y="1402080"/>
          <a:ext cx="8415336" cy="2941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55837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 of this Course</a:t>
            </a:r>
            <a:endParaRPr/>
          </a:p>
        </p:txBody>
      </p:sp>
      <p:sp>
        <p:nvSpPr>
          <p:cNvPr id="66" name="Google Shape;66;p15"/>
          <p:cNvSpPr/>
          <p:nvPr/>
        </p:nvSpPr>
        <p:spPr>
          <a:xfrm>
            <a:off x="1336500" y="3230400"/>
            <a:ext cx="7495800" cy="14910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A </a:t>
            </a:r>
            <a:r>
              <a:rPr lang="en" sz="1800" b="1">
                <a:solidFill>
                  <a:schemeClr val="dk1"/>
                </a:solidFill>
              </a:rPr>
              <a:t>full stack developer</a:t>
            </a:r>
            <a:r>
              <a:rPr lang="en" sz="1800">
                <a:solidFill>
                  <a:schemeClr val="dk1"/>
                </a:solidFill>
              </a:rPr>
              <a:t> is an engineer who can handle all the work of databases, servers, systems engineering, and clients.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1336500" y="1284900"/>
            <a:ext cx="7495800" cy="14910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 </a:t>
            </a:r>
            <a:r>
              <a:rPr lang="en" sz="1800" b="1">
                <a:solidFill>
                  <a:schemeClr val="dk1"/>
                </a:solidFill>
              </a:rPr>
              <a:t>software architect</a:t>
            </a:r>
            <a:r>
              <a:rPr lang="en" sz="1800">
                <a:solidFill>
                  <a:schemeClr val="dk1"/>
                </a:solidFill>
              </a:rPr>
              <a:t> is a software expert who makes high-level design choices and dictates technical standards, including software coding standards, tools, and platforms.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311700" y="1284900"/>
            <a:ext cx="1024800" cy="14910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CS 100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+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180</a:t>
            </a: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311700" y="3230400"/>
            <a:ext cx="1024800" cy="14910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All Other Classes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4284450" y="2835750"/>
            <a:ext cx="575100" cy="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+</a:t>
            </a:r>
            <a:endParaRPr sz="3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0">
            <a:extLst>
              <a:ext uri="{FF2B5EF4-FFF2-40B4-BE49-F238E27FC236}">
                <a16:creationId xmlns:a16="http://schemas.microsoft.com/office/drawing/2014/main" id="{AC224410-FF86-4FBB-A05E-61232D4B1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6" name="Freeform: Shape 82">
            <a:extLst>
              <a:ext uri="{FF2B5EF4-FFF2-40B4-BE49-F238E27FC236}">
                <a16:creationId xmlns:a16="http://schemas.microsoft.com/office/drawing/2014/main" id="{F3BDD110-869E-4A8C-9250-C7AE5C840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76" y="-1"/>
            <a:ext cx="4566524" cy="5143501"/>
          </a:xfrm>
          <a:custGeom>
            <a:avLst/>
            <a:gdLst>
              <a:gd name="connsiteX0" fmla="*/ 0 w 6088698"/>
              <a:gd name="connsiteY0" fmla="*/ 0 h 6858002"/>
              <a:gd name="connsiteX1" fmla="*/ 2610464 w 6088698"/>
              <a:gd name="connsiteY1" fmla="*/ 0 h 6858002"/>
              <a:gd name="connsiteX2" fmla="*/ 2610464 w 6088698"/>
              <a:gd name="connsiteY2" fmla="*/ 3 h 6858002"/>
              <a:gd name="connsiteX3" fmla="*/ 5749313 w 6088698"/>
              <a:gd name="connsiteY3" fmla="*/ 3 h 6858002"/>
              <a:gd name="connsiteX4" fmla="*/ 5749313 w 6088698"/>
              <a:gd name="connsiteY4" fmla="*/ 4 h 6858002"/>
              <a:gd name="connsiteX5" fmla="*/ 5740011 w 6088698"/>
              <a:gd name="connsiteY5" fmla="*/ 4 h 6858002"/>
              <a:gd name="connsiteX6" fmla="*/ 5748114 w 6088698"/>
              <a:gd name="connsiteY6" fmla="*/ 40466 h 6858002"/>
              <a:gd name="connsiteX7" fmla="*/ 5771963 w 6088698"/>
              <a:gd name="connsiteY7" fmla="*/ 159110 h 6858002"/>
              <a:gd name="connsiteX8" fmla="*/ 5788633 w 6088698"/>
              <a:gd name="connsiteY8" fmla="*/ 245521 h 6858002"/>
              <a:gd name="connsiteX9" fmla="*/ 5806229 w 6088698"/>
              <a:gd name="connsiteY9" fmla="*/ 348391 h 6858002"/>
              <a:gd name="connsiteX10" fmla="*/ 5827299 w 6088698"/>
              <a:gd name="connsiteY10" fmla="*/ 470463 h 6858002"/>
              <a:gd name="connsiteX11" fmla="*/ 5849526 w 6088698"/>
              <a:gd name="connsiteY11" fmla="*/ 605566 h 6858002"/>
              <a:gd name="connsiteX12" fmla="*/ 5872911 w 6088698"/>
              <a:gd name="connsiteY12" fmla="*/ 757813 h 6858002"/>
              <a:gd name="connsiteX13" fmla="*/ 5897684 w 6088698"/>
              <a:gd name="connsiteY13" fmla="*/ 923777 h 6858002"/>
              <a:gd name="connsiteX14" fmla="*/ 5922459 w 6088698"/>
              <a:gd name="connsiteY14" fmla="*/ 1104142 h 6858002"/>
              <a:gd name="connsiteX15" fmla="*/ 5947695 w 6088698"/>
              <a:gd name="connsiteY15" fmla="*/ 1296166 h 6858002"/>
              <a:gd name="connsiteX16" fmla="*/ 5971079 w 6088698"/>
              <a:gd name="connsiteY16" fmla="*/ 1503278 h 6858002"/>
              <a:gd name="connsiteX17" fmla="*/ 5993538 w 6088698"/>
              <a:gd name="connsiteY17" fmla="*/ 1719991 h 6858002"/>
              <a:gd name="connsiteX18" fmla="*/ 6013913 w 6088698"/>
              <a:gd name="connsiteY18" fmla="*/ 1949048 h 6858002"/>
              <a:gd name="connsiteX19" fmla="*/ 6033361 w 6088698"/>
              <a:gd name="connsiteY19" fmla="*/ 2187706 h 6858002"/>
              <a:gd name="connsiteX20" fmla="*/ 6051654 w 6088698"/>
              <a:gd name="connsiteY20" fmla="*/ 2436652 h 6858002"/>
              <a:gd name="connsiteX21" fmla="*/ 6058136 w 6088698"/>
              <a:gd name="connsiteY21" fmla="*/ 2564211 h 6858002"/>
              <a:gd name="connsiteX22" fmla="*/ 6065314 w 6088698"/>
              <a:gd name="connsiteY22" fmla="*/ 2694512 h 6858002"/>
              <a:gd name="connsiteX23" fmla="*/ 6072027 w 6088698"/>
              <a:gd name="connsiteY23" fmla="*/ 2826871 h 6858002"/>
              <a:gd name="connsiteX24" fmla="*/ 6076427 w 6088698"/>
              <a:gd name="connsiteY24" fmla="*/ 2959917 h 6858002"/>
              <a:gd name="connsiteX25" fmla="*/ 6080363 w 6088698"/>
              <a:gd name="connsiteY25" fmla="*/ 3095705 h 6858002"/>
              <a:gd name="connsiteX26" fmla="*/ 6084530 w 6088698"/>
              <a:gd name="connsiteY26" fmla="*/ 3232865 h 6858002"/>
              <a:gd name="connsiteX27" fmla="*/ 6087308 w 6088698"/>
              <a:gd name="connsiteY27" fmla="*/ 3372768 h 6858002"/>
              <a:gd name="connsiteX28" fmla="*/ 6087308 w 6088698"/>
              <a:gd name="connsiteY28" fmla="*/ 3514043 h 6858002"/>
              <a:gd name="connsiteX29" fmla="*/ 6088698 w 6088698"/>
              <a:gd name="connsiteY29" fmla="*/ 3656689 h 6858002"/>
              <a:gd name="connsiteX30" fmla="*/ 6087308 w 6088698"/>
              <a:gd name="connsiteY30" fmla="*/ 3800707 h 6858002"/>
              <a:gd name="connsiteX31" fmla="*/ 6084530 w 6088698"/>
              <a:gd name="connsiteY31" fmla="*/ 3946783 h 6858002"/>
              <a:gd name="connsiteX32" fmla="*/ 6081983 w 6088698"/>
              <a:gd name="connsiteY32" fmla="*/ 4092858 h 6858002"/>
              <a:gd name="connsiteX33" fmla="*/ 6076427 w 6088698"/>
              <a:gd name="connsiteY33" fmla="*/ 4240991 h 6858002"/>
              <a:gd name="connsiteX34" fmla="*/ 6070639 w 6088698"/>
              <a:gd name="connsiteY34" fmla="*/ 4390495 h 6858002"/>
              <a:gd name="connsiteX35" fmla="*/ 6063924 w 6088698"/>
              <a:gd name="connsiteY35" fmla="*/ 4540000 h 6858002"/>
              <a:gd name="connsiteX36" fmla="*/ 6054432 w 6088698"/>
              <a:gd name="connsiteY36" fmla="*/ 4690876 h 6858002"/>
              <a:gd name="connsiteX37" fmla="*/ 6043086 w 6088698"/>
              <a:gd name="connsiteY37" fmla="*/ 4843123 h 6858002"/>
              <a:gd name="connsiteX38" fmla="*/ 6032204 w 6088698"/>
              <a:gd name="connsiteY38" fmla="*/ 4996057 h 6858002"/>
              <a:gd name="connsiteX39" fmla="*/ 6018313 w 6088698"/>
              <a:gd name="connsiteY39" fmla="*/ 5148990 h 6858002"/>
              <a:gd name="connsiteX40" fmla="*/ 6001642 w 6088698"/>
              <a:gd name="connsiteY40" fmla="*/ 5303981 h 6858002"/>
              <a:gd name="connsiteX41" fmla="*/ 5984972 w 6088698"/>
              <a:gd name="connsiteY41" fmla="*/ 5456914 h 6858002"/>
              <a:gd name="connsiteX42" fmla="*/ 5965754 w 6088698"/>
              <a:gd name="connsiteY42" fmla="*/ 5612591 h 6858002"/>
              <a:gd name="connsiteX43" fmla="*/ 5944685 w 6088698"/>
              <a:gd name="connsiteY43" fmla="*/ 5768953 h 6858002"/>
              <a:gd name="connsiteX44" fmla="*/ 5922459 w 6088698"/>
              <a:gd name="connsiteY44" fmla="*/ 5923258 h 6858002"/>
              <a:gd name="connsiteX45" fmla="*/ 5896527 w 6088698"/>
              <a:gd name="connsiteY45" fmla="*/ 6079621 h 6858002"/>
              <a:gd name="connsiteX46" fmla="*/ 5868743 w 6088698"/>
              <a:gd name="connsiteY46" fmla="*/ 6235297 h 6858002"/>
              <a:gd name="connsiteX47" fmla="*/ 5841190 w 6088698"/>
              <a:gd name="connsiteY47" fmla="*/ 6391660 h 6858002"/>
              <a:gd name="connsiteX48" fmla="*/ 5809008 w 6088698"/>
              <a:gd name="connsiteY48" fmla="*/ 6547336 h 6858002"/>
              <a:gd name="connsiteX49" fmla="*/ 5776130 w 6088698"/>
              <a:gd name="connsiteY49" fmla="*/ 6702327 h 6858002"/>
              <a:gd name="connsiteX50" fmla="*/ 5741633 w 6088698"/>
              <a:gd name="connsiteY50" fmla="*/ 6858002 h 6858002"/>
              <a:gd name="connsiteX51" fmla="*/ 2610464 w 6088698"/>
              <a:gd name="connsiteY51" fmla="*/ 6858002 h 6858002"/>
              <a:gd name="connsiteX52" fmla="*/ 0 w 6088698"/>
              <a:gd name="connsiteY5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088698" h="6858002">
                <a:moveTo>
                  <a:pt x="0" y="0"/>
                </a:moveTo>
                <a:lnTo>
                  <a:pt x="2610464" y="0"/>
                </a:lnTo>
                <a:lnTo>
                  <a:pt x="2610464" y="3"/>
                </a:lnTo>
                <a:lnTo>
                  <a:pt x="5749313" y="3"/>
                </a:lnTo>
                <a:lnTo>
                  <a:pt x="5749313" y="4"/>
                </a:lnTo>
                <a:lnTo>
                  <a:pt x="5740011" y="4"/>
                </a:lnTo>
                <a:lnTo>
                  <a:pt x="5748114" y="40466"/>
                </a:lnTo>
                <a:lnTo>
                  <a:pt x="5771963" y="159110"/>
                </a:lnTo>
                <a:lnTo>
                  <a:pt x="5788633" y="245521"/>
                </a:lnTo>
                <a:lnTo>
                  <a:pt x="5806229" y="348391"/>
                </a:lnTo>
                <a:lnTo>
                  <a:pt x="5827299" y="470463"/>
                </a:lnTo>
                <a:lnTo>
                  <a:pt x="5849526" y="605566"/>
                </a:lnTo>
                <a:lnTo>
                  <a:pt x="5872911" y="757813"/>
                </a:lnTo>
                <a:lnTo>
                  <a:pt x="5897684" y="923777"/>
                </a:lnTo>
                <a:lnTo>
                  <a:pt x="5922459" y="1104142"/>
                </a:lnTo>
                <a:lnTo>
                  <a:pt x="5947695" y="1296166"/>
                </a:lnTo>
                <a:lnTo>
                  <a:pt x="5971079" y="1503278"/>
                </a:lnTo>
                <a:lnTo>
                  <a:pt x="5993538" y="1719991"/>
                </a:lnTo>
                <a:lnTo>
                  <a:pt x="6013913" y="1949048"/>
                </a:lnTo>
                <a:lnTo>
                  <a:pt x="6033361" y="2187706"/>
                </a:lnTo>
                <a:lnTo>
                  <a:pt x="6051654" y="2436652"/>
                </a:lnTo>
                <a:lnTo>
                  <a:pt x="6058136" y="2564211"/>
                </a:lnTo>
                <a:lnTo>
                  <a:pt x="6065314" y="2694512"/>
                </a:lnTo>
                <a:lnTo>
                  <a:pt x="6072027" y="2826871"/>
                </a:lnTo>
                <a:lnTo>
                  <a:pt x="6076427" y="2959917"/>
                </a:lnTo>
                <a:lnTo>
                  <a:pt x="6080363" y="3095705"/>
                </a:lnTo>
                <a:lnTo>
                  <a:pt x="6084530" y="3232865"/>
                </a:lnTo>
                <a:lnTo>
                  <a:pt x="6087308" y="3372768"/>
                </a:lnTo>
                <a:lnTo>
                  <a:pt x="6087308" y="3514043"/>
                </a:lnTo>
                <a:lnTo>
                  <a:pt x="6088698" y="3656689"/>
                </a:lnTo>
                <a:lnTo>
                  <a:pt x="6087308" y="3800707"/>
                </a:lnTo>
                <a:lnTo>
                  <a:pt x="6084530" y="3946783"/>
                </a:lnTo>
                <a:lnTo>
                  <a:pt x="6081983" y="4092858"/>
                </a:lnTo>
                <a:lnTo>
                  <a:pt x="6076427" y="4240991"/>
                </a:lnTo>
                <a:lnTo>
                  <a:pt x="6070639" y="4390495"/>
                </a:lnTo>
                <a:lnTo>
                  <a:pt x="6063924" y="4540000"/>
                </a:lnTo>
                <a:lnTo>
                  <a:pt x="6054432" y="4690876"/>
                </a:lnTo>
                <a:lnTo>
                  <a:pt x="6043086" y="4843123"/>
                </a:lnTo>
                <a:lnTo>
                  <a:pt x="6032204" y="4996057"/>
                </a:lnTo>
                <a:lnTo>
                  <a:pt x="6018313" y="5148990"/>
                </a:lnTo>
                <a:lnTo>
                  <a:pt x="6001642" y="5303981"/>
                </a:lnTo>
                <a:lnTo>
                  <a:pt x="5984972" y="5456914"/>
                </a:lnTo>
                <a:lnTo>
                  <a:pt x="5965754" y="5612591"/>
                </a:lnTo>
                <a:lnTo>
                  <a:pt x="5944685" y="5768953"/>
                </a:lnTo>
                <a:lnTo>
                  <a:pt x="5922459" y="5923258"/>
                </a:lnTo>
                <a:lnTo>
                  <a:pt x="5896527" y="6079621"/>
                </a:lnTo>
                <a:lnTo>
                  <a:pt x="5868743" y="6235297"/>
                </a:lnTo>
                <a:lnTo>
                  <a:pt x="5841190" y="6391660"/>
                </a:lnTo>
                <a:lnTo>
                  <a:pt x="5809008" y="6547336"/>
                </a:lnTo>
                <a:lnTo>
                  <a:pt x="5776130" y="6702327"/>
                </a:lnTo>
                <a:lnTo>
                  <a:pt x="5741633" y="6858002"/>
                </a:lnTo>
                <a:lnTo>
                  <a:pt x="2610464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675379" y="839106"/>
            <a:ext cx="3503600" cy="356076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l" defTabSz="457200">
              <a:spcBef>
                <a:spcPct val="0"/>
              </a:spcBef>
              <a:spcAft>
                <a:spcPts val="0"/>
              </a:spcAft>
            </a:pPr>
            <a:r>
              <a:rPr lang="en-US" sz="3600"/>
              <a:t>Goals</a:t>
            </a:r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4900067" y="321088"/>
            <a:ext cx="4089399" cy="4078780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●"/>
            </a:pPr>
            <a:r>
              <a:rPr lang="en-US" sz="1400" dirty="0">
                <a:solidFill>
                  <a:schemeClr val="tx1"/>
                </a:solidFill>
              </a:rPr>
              <a:t>Development Methodologies</a:t>
            </a:r>
          </a:p>
          <a:p>
            <a:pPr marL="457200" lvl="0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●"/>
            </a:pPr>
            <a:r>
              <a:rPr lang="en-US" sz="1400" dirty="0">
                <a:solidFill>
                  <a:schemeClr val="tx1"/>
                </a:solidFill>
              </a:rPr>
              <a:t>Testing Strategies/Methods</a:t>
            </a:r>
          </a:p>
          <a:p>
            <a:pPr marL="457200" lvl="0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●"/>
            </a:pPr>
            <a:r>
              <a:rPr lang="en-US" sz="1400" dirty="0">
                <a:solidFill>
                  <a:schemeClr val="tx1"/>
                </a:solidFill>
              </a:rPr>
              <a:t>System Design</a:t>
            </a:r>
          </a:p>
          <a:p>
            <a:pPr marL="457200" lvl="0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●"/>
            </a:pPr>
            <a:r>
              <a:rPr lang="en-US" sz="1400" dirty="0">
                <a:solidFill>
                  <a:schemeClr val="tx1"/>
                </a:solidFill>
              </a:rPr>
              <a:t>Common Tools</a:t>
            </a:r>
          </a:p>
          <a:p>
            <a:pPr marL="457200" lvl="0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●"/>
            </a:pPr>
            <a:r>
              <a:rPr lang="en-US" sz="1400" dirty="0">
                <a:solidFill>
                  <a:schemeClr val="tx1"/>
                </a:solidFill>
              </a:rPr>
              <a:t>Common Terminology</a:t>
            </a:r>
          </a:p>
          <a:p>
            <a:pPr marL="457200" lvl="0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●"/>
            </a:pPr>
            <a:r>
              <a:rPr lang="en-US" sz="1400" dirty="0">
                <a:solidFill>
                  <a:schemeClr val="tx1"/>
                </a:solidFill>
              </a:rPr>
              <a:t>“Large” Scale Development Practice</a:t>
            </a:r>
          </a:p>
          <a:p>
            <a:pPr marL="457200" lvl="0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●"/>
            </a:pPr>
            <a:r>
              <a:rPr lang="en-US" sz="1400" dirty="0">
                <a:solidFill>
                  <a:schemeClr val="tx1"/>
                </a:solidFill>
              </a:rPr>
              <a:t>Working with a Group</a:t>
            </a:r>
          </a:p>
          <a:p>
            <a:pPr marL="457200" lvl="0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●"/>
            </a:pPr>
            <a:r>
              <a:rPr lang="en-US" sz="1400" dirty="0">
                <a:solidFill>
                  <a:schemeClr val="tx1"/>
                </a:solidFill>
              </a:rPr>
              <a:t>Ethics</a:t>
            </a:r>
          </a:p>
          <a:p>
            <a:pPr marL="0" lvl="0" indent="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None/>
            </a:pPr>
            <a:r>
              <a:rPr lang="en-US" sz="1400" dirty="0">
                <a:solidFill>
                  <a:schemeClr val="tx1"/>
                </a:solidFill>
              </a:rPr>
              <a:t>After this course you should be ready for an internship</a:t>
            </a:r>
          </a:p>
          <a:p>
            <a:pPr marL="0" lvl="0" indent="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None/>
            </a:pPr>
            <a:r>
              <a:rPr lang="en-US" sz="1400" dirty="0">
                <a:solidFill>
                  <a:schemeClr val="tx1"/>
                </a:solidFill>
              </a:rPr>
              <a:t>and you </a:t>
            </a:r>
            <a:r>
              <a:rPr lang="en-US" sz="1400" b="1" dirty="0">
                <a:solidFill>
                  <a:schemeClr val="tx1"/>
                </a:solidFill>
              </a:rPr>
              <a:t>should apply</a:t>
            </a:r>
            <a:r>
              <a:rPr lang="en-US" sz="1400" dirty="0">
                <a:solidFill>
                  <a:schemeClr val="tx1"/>
                </a:solidFill>
              </a:rPr>
              <a:t> for one!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racle - Cloud Wars">
            <a:extLst>
              <a:ext uri="{FF2B5EF4-FFF2-40B4-BE49-F238E27FC236}">
                <a16:creationId xmlns:a16="http://schemas.microsoft.com/office/drawing/2014/main" id="{86D7E5E5-EF0B-42CC-A3D9-94D7D3289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168" y="-402875"/>
            <a:ext cx="3551628" cy="1764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100" y="168600"/>
            <a:ext cx="1597200" cy="15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6982330" y="1108056"/>
            <a:ext cx="1920896" cy="1920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3" name="Google Shape;8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628" y="3519315"/>
            <a:ext cx="2319978" cy="1325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 rotWithShape="1">
          <a:blip r:embed="rId7">
            <a:alphaModFix/>
          </a:blip>
          <a:srcRect r="16373" b="17769"/>
          <a:stretch/>
        </p:blipFill>
        <p:spPr>
          <a:xfrm>
            <a:off x="2855025" y="3449825"/>
            <a:ext cx="3151949" cy="13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 rotWithShape="1">
          <a:blip r:embed="rId8">
            <a:alphaModFix/>
          </a:blip>
          <a:srcRect l="30487" t="13262" r="27541" b="45445"/>
          <a:stretch/>
        </p:blipFill>
        <p:spPr>
          <a:xfrm>
            <a:off x="2230650" y="86175"/>
            <a:ext cx="1884550" cy="1836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12700" y="3636175"/>
            <a:ext cx="2763875" cy="110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 rotWithShape="1">
          <a:blip r:embed="rId10">
            <a:alphaModFix/>
          </a:blip>
          <a:srcRect l="17839" r="18425"/>
          <a:stretch/>
        </p:blipFill>
        <p:spPr>
          <a:xfrm>
            <a:off x="4579724" y="1161841"/>
            <a:ext cx="2175901" cy="19209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8" name="Picture 4" descr="ESRI – Logos Download">
            <a:extLst>
              <a:ext uri="{FF2B5EF4-FFF2-40B4-BE49-F238E27FC236}">
                <a16:creationId xmlns:a16="http://schemas.microsoft.com/office/drawing/2014/main" id="{AE3986ED-4367-40BE-8C6C-200909694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773" y="1765187"/>
            <a:ext cx="4522247" cy="185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Student Organizations</a:t>
            </a:r>
            <a:endParaRPr sz="2800" dirty="0"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 dirty="0">
                <a:solidFill>
                  <a:schemeClr val="hlink"/>
                </a:solidFill>
                <a:hlinkClick r:id="rId3"/>
              </a:rPr>
              <a:t>Association of Computing Machinery (ACM) @ UCR</a:t>
            </a:r>
            <a:endParaRPr sz="2400" dirty="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 u="sng" dirty="0">
                <a:solidFill>
                  <a:schemeClr val="hlink"/>
                </a:solidFill>
                <a:hlinkClick r:id="rId4"/>
              </a:rPr>
              <a:t>Women in Computing (WinC) @ UCR</a:t>
            </a:r>
            <a:endParaRPr sz="2400" dirty="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 u="sng" dirty="0">
                <a:solidFill>
                  <a:schemeClr val="hlink"/>
                </a:solidFill>
                <a:hlinkClick r:id="rId5"/>
              </a:rPr>
              <a:t>Institute of Electrical and Electronics Engineering @ UCR</a:t>
            </a:r>
            <a:endParaRPr sz="2400" dirty="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 u="sng" dirty="0">
                <a:solidFill>
                  <a:schemeClr val="hlink"/>
                </a:solidFill>
                <a:hlinkClick r:id="rId6"/>
              </a:rPr>
              <a:t>Cyber(security) @ UCR</a:t>
            </a:r>
            <a:endParaRPr sz="240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1540</TotalTime>
  <Words>1046</Words>
  <Application>Microsoft Office PowerPoint</Application>
  <PresentationFormat>On-screen Show (16:9)</PresentationFormat>
  <Paragraphs>131</Paragraphs>
  <Slides>22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Calisto MT</vt:lpstr>
      <vt:lpstr>Wingdings 2</vt:lpstr>
      <vt:lpstr>Slate</vt:lpstr>
      <vt:lpstr>CS 100:  Software Construction</vt:lpstr>
      <vt:lpstr>Welcome to Upper Division</vt:lpstr>
      <vt:lpstr>Agenda</vt:lpstr>
      <vt:lpstr>Introductions</vt:lpstr>
      <vt:lpstr>What do I need?</vt:lpstr>
      <vt:lpstr>Purpose of this Course</vt:lpstr>
      <vt:lpstr>Goals</vt:lpstr>
      <vt:lpstr>PowerPoint Presentation</vt:lpstr>
      <vt:lpstr>Student Organizations</vt:lpstr>
      <vt:lpstr>Course Text</vt:lpstr>
      <vt:lpstr>GitHub</vt:lpstr>
      <vt:lpstr>Review Material</vt:lpstr>
      <vt:lpstr>Syllabus</vt:lpstr>
      <vt:lpstr>Slack</vt:lpstr>
      <vt:lpstr>Labs</vt:lpstr>
      <vt:lpstr>Ethics assignments</vt:lpstr>
      <vt:lpstr>Ethics assignments (RUBRIC)</vt:lpstr>
      <vt:lpstr>Project</vt:lpstr>
      <vt:lpstr>Working in Groups</vt:lpstr>
      <vt:lpstr>Four Stages of Team Formation (+ Mourning) </vt:lpstr>
      <vt:lpstr>Collaboration, Cheating &amp; Self Plagiarism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Construction</dc:title>
  <cp:lastModifiedBy>Reem Ali</cp:lastModifiedBy>
  <cp:revision>186</cp:revision>
  <cp:lastPrinted>2021-09-23T17:38:06Z</cp:lastPrinted>
  <dcterms:modified xsi:type="dcterms:W3CDTF">2021-09-23T21:17:24Z</dcterms:modified>
</cp:coreProperties>
</file>